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79"/>
  </p:notesMasterIdLst>
  <p:handoutMasterIdLst>
    <p:handoutMasterId r:id="rId80"/>
  </p:handoutMasterIdLst>
  <p:sldIdLst>
    <p:sldId id="726" r:id="rId2"/>
    <p:sldId id="727" r:id="rId3"/>
    <p:sldId id="728" r:id="rId4"/>
    <p:sldId id="729" r:id="rId5"/>
    <p:sldId id="770" r:id="rId6"/>
    <p:sldId id="772" r:id="rId7"/>
    <p:sldId id="730" r:id="rId8"/>
    <p:sldId id="773" r:id="rId9"/>
    <p:sldId id="731" r:id="rId10"/>
    <p:sldId id="776" r:id="rId11"/>
    <p:sldId id="732" r:id="rId12"/>
    <p:sldId id="781" r:id="rId13"/>
    <p:sldId id="733" r:id="rId14"/>
    <p:sldId id="779" r:id="rId15"/>
    <p:sldId id="780" r:id="rId16"/>
    <p:sldId id="734" r:id="rId17"/>
    <p:sldId id="735" r:id="rId18"/>
    <p:sldId id="736" r:id="rId19"/>
    <p:sldId id="737" r:id="rId20"/>
    <p:sldId id="738" r:id="rId21"/>
    <p:sldId id="739" r:id="rId22"/>
    <p:sldId id="784" r:id="rId23"/>
    <p:sldId id="740" r:id="rId24"/>
    <p:sldId id="785" r:id="rId25"/>
    <p:sldId id="741" r:id="rId26"/>
    <p:sldId id="787" r:id="rId27"/>
    <p:sldId id="786" r:id="rId28"/>
    <p:sldId id="788" r:id="rId29"/>
    <p:sldId id="742" r:id="rId30"/>
    <p:sldId id="790" r:id="rId31"/>
    <p:sldId id="743" r:id="rId32"/>
    <p:sldId id="791" r:id="rId33"/>
    <p:sldId id="744" r:id="rId34"/>
    <p:sldId id="792" r:id="rId35"/>
    <p:sldId id="745" r:id="rId36"/>
    <p:sldId id="746" r:id="rId37"/>
    <p:sldId id="747" r:id="rId38"/>
    <p:sldId id="748" r:id="rId39"/>
    <p:sldId id="749" r:id="rId40"/>
    <p:sldId id="750" r:id="rId41"/>
    <p:sldId id="793" r:id="rId42"/>
    <p:sldId id="751" r:id="rId43"/>
    <p:sldId id="794" r:id="rId44"/>
    <p:sldId id="752" r:id="rId45"/>
    <p:sldId id="795" r:id="rId46"/>
    <p:sldId id="796" r:id="rId47"/>
    <p:sldId id="797" r:id="rId48"/>
    <p:sldId id="798" r:id="rId49"/>
    <p:sldId id="799" r:id="rId50"/>
    <p:sldId id="807" r:id="rId51"/>
    <p:sldId id="800" r:id="rId52"/>
    <p:sldId id="808" r:id="rId53"/>
    <p:sldId id="801" r:id="rId54"/>
    <p:sldId id="802" r:id="rId55"/>
    <p:sldId id="809" r:id="rId56"/>
    <p:sldId id="811" r:id="rId57"/>
    <p:sldId id="803" r:id="rId58"/>
    <p:sldId id="812" r:id="rId59"/>
    <p:sldId id="813" r:id="rId60"/>
    <p:sldId id="804" r:id="rId61"/>
    <p:sldId id="814" r:id="rId62"/>
    <p:sldId id="805" r:id="rId63"/>
    <p:sldId id="760" r:id="rId64"/>
    <p:sldId id="761" r:id="rId65"/>
    <p:sldId id="762" r:id="rId66"/>
    <p:sldId id="763" r:id="rId67"/>
    <p:sldId id="764" r:id="rId68"/>
    <p:sldId id="815" r:id="rId69"/>
    <p:sldId id="765" r:id="rId70"/>
    <p:sldId id="816" r:id="rId71"/>
    <p:sldId id="766" r:id="rId72"/>
    <p:sldId id="817" r:id="rId73"/>
    <p:sldId id="767" r:id="rId74"/>
    <p:sldId id="818" r:id="rId75"/>
    <p:sldId id="768" r:id="rId76"/>
    <p:sldId id="819" r:id="rId77"/>
    <p:sldId id="769" r:id="rId78"/>
  </p:sldIdLst>
  <p:sldSz cx="9144000" cy="6858000" type="screen4x3"/>
  <p:notesSz cx="6797675" cy="9874250"/>
  <p:embeddedFontLst>
    <p:embeddedFont>
      <p:font typeface="나눔스퀘어OTF" panose="020B0600000101010101" pitchFamily="34" charset="-127"/>
      <p:regular r:id="rId81"/>
    </p:embeddedFont>
    <p:embeddedFont>
      <p:font typeface="HY견고딕" panose="02030600000101010101" pitchFamily="18" charset="-127"/>
      <p:regular r:id="rId82"/>
    </p:embeddedFont>
    <p:embeddedFont>
      <p:font typeface="맑은 고딕" panose="020B0503020000020004" pitchFamily="50" charset="-127"/>
      <p:regular r:id="rId83"/>
      <p:bold r:id="rId84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3104"/>
    <a:srgbClr val="E6E6E6"/>
    <a:srgbClr val="660033"/>
    <a:srgbClr val="D0D8E8"/>
    <a:srgbClr val="F4DF90"/>
    <a:srgbClr val="640032"/>
    <a:srgbClr val="452103"/>
    <a:srgbClr val="592A03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09" autoAdjust="0"/>
    <p:restoredTop sz="96370" autoAdjust="0"/>
  </p:normalViewPr>
  <p:slideViewPr>
    <p:cSldViewPr>
      <p:cViewPr varScale="1">
        <p:scale>
          <a:sx n="115" d="100"/>
          <a:sy n="115" d="100"/>
        </p:scale>
        <p:origin x="1116" y="108"/>
      </p:cViewPr>
      <p:guideLst>
        <p:guide orient="horz" pos="2160"/>
        <p:guide pos="278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400FB8F4-2ED4-4DE4-A2A1-4B3F90A868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6813567F-70AD-44EE-9165-B0D30B872B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5C389BD5-4D5F-46E1-87EF-62034DD488E5}" type="datetimeFigureOut">
              <a:rPr lang="ko-KR" altLang="en-US"/>
              <a:pPr>
                <a:defRPr/>
              </a:pPr>
              <a:t>2021-08-13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ABEBF37D-71FD-4033-9599-F8FF289580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EC43856B-3CF1-492E-A0DC-88F8B0B2E43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B3C19446-74EA-425E-9B64-E8F6FCE5A5C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46C88CD-788F-4A0A-BAD2-3764861BBD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76CA36-66E7-4E7F-8B8E-0C9AD066E0D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004C699-C270-4594-8746-BF442294B25F}" type="datetimeFigureOut">
              <a:rPr lang="ko-KR" altLang="en-US"/>
              <a:pPr>
                <a:defRPr/>
              </a:pPr>
              <a:t>2021-08-13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8E04382-F85C-4FA8-AFD7-80D1B4CF3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5C9DF7E4-1C53-43A2-80CD-65D66177D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FE7AC-A1FF-4496-AE08-CF1C5E76BD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B3E7A-05F6-450F-9FFB-AB05C5F27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9E187145-AE7E-4F06-83F5-50D9046620E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664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051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280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48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284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017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897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229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67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19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>
                <a16:creationId xmlns:a16="http://schemas.microsoft.com/office/drawing/2014/main" id="{05C8E62D-02DF-4C6D-BC7B-71C424ECAB4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850C4843-DF50-4026-B12F-F51503B08270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B56C11AD-0E3B-4335-9F57-CBFE0D08849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647825" y="5102225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BE79AFCE-4594-4212-B805-A88E73A70A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F94465-CB9C-4750-8198-8F989C676B24}"/>
              </a:ext>
            </a:extLst>
          </p:cNvPr>
          <p:cNvSpPr/>
          <p:nvPr userDrawn="1"/>
        </p:nvSpPr>
        <p:spPr>
          <a:xfrm>
            <a:off x="1474788" y="5635625"/>
            <a:ext cx="7620000" cy="99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C2B38F-86D4-4EF5-A27D-86CA4D5254D6}"/>
              </a:ext>
            </a:extLst>
          </p:cNvPr>
          <p:cNvSpPr/>
          <p:nvPr userDrawn="1"/>
        </p:nvSpPr>
        <p:spPr>
          <a:xfrm>
            <a:off x="8789988" y="5368925"/>
            <a:ext cx="304800" cy="992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4260CB-FF9A-4F98-AC1D-08D76EDDF004}"/>
              </a:ext>
            </a:extLst>
          </p:cNvPr>
          <p:cNvSpPr/>
          <p:nvPr userDrawn="1"/>
        </p:nvSpPr>
        <p:spPr>
          <a:xfrm>
            <a:off x="1474788" y="0"/>
            <a:ext cx="7667625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88" y="-441325"/>
            <a:ext cx="4495800" cy="500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0632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413623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86324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>
                <a16:creationId xmlns:a16="http://schemas.microsoft.com/office/drawing/2014/main" id="{51E6760E-BA9F-4C9B-A343-B4C819F8D09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1FD9C4A4-9C86-4553-B047-F54B9FB519ED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0E62FF1A-F272-41C9-A89A-CA26B9113FD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2525" y="4386263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endParaRPr lang="ko-KR" altLang="en-US" sz="4050" b="1" kern="10" spc="38">
              <a:ln w="12700">
                <a:solidFill>
                  <a:srgbClr val="E7862E"/>
                </a:solidFill>
                <a:round/>
                <a:headEnd/>
                <a:tailEnd/>
              </a:ln>
              <a:solidFill>
                <a:srgbClr val="FFFEFE"/>
              </a:solidFill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3522377B-7B86-4E86-BA80-2F2CE6521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38" y="152400"/>
            <a:ext cx="46196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4774D3-840E-412B-9A03-2C78FEBDA61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33800" y="4389438"/>
            <a:ext cx="2832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2800" b="1"/>
              <a:t>수고하셨습니다</a:t>
            </a:r>
            <a:r>
              <a:rPr lang="en-US" altLang="ko-KR" sz="2800" b="1"/>
              <a:t>.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4176824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>
                <a16:creationId xmlns:a16="http://schemas.microsoft.com/office/drawing/2014/main" id="{EFCD8BFF-2903-4AD1-A174-09B867452D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D4F47BCB-9F4B-419E-B3AE-97B8CB70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1">
              <a:defRPr/>
            </a:pPr>
            <a:fld id="{148B068C-FA14-4C27-80C5-6BC9EBF5A037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>
                <a16:creationId xmlns:a16="http://schemas.microsoft.com/office/drawing/2014/main" id="{EFD6A9DE-CA5B-4C47-9F73-A7D34933A7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29" r:id="rId1"/>
    <p:sldLayoutId id="2147484827" r:id="rId2"/>
    <p:sldLayoutId id="2147484828" r:id="rId3"/>
    <p:sldLayoutId id="2147484830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anose="05000000000000000000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4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44.png"/><Relationship Id="rId4" Type="http://schemas.openxmlformats.org/officeDocument/2006/relationships/image" Target="../media/image4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07-1. </a:t>
            </a:r>
            <a:r>
              <a:rPr lang="ko-KR" altLang="en-US" b="1">
                <a:solidFill>
                  <a:schemeClr val="tx1"/>
                </a:solidFill>
              </a:rPr>
              <a:t>상속</a:t>
            </a:r>
            <a:r>
              <a:rPr lang="en-US" altLang="ko-KR" b="1">
                <a:solidFill>
                  <a:schemeClr val="tx1"/>
                </a:solidFill>
              </a:rPr>
              <a:t> 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00708"/>
            <a:ext cx="2848081" cy="2825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B07B6AE-31D8-40F3-AE0E-AFA0214AB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737" y="-8157"/>
            <a:ext cx="5402515" cy="385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63607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메소드 재정의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787" y="5248794"/>
            <a:ext cx="1724025" cy="1104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858289"/>
            <a:ext cx="4762500" cy="2819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11871"/>
          <a:stretch/>
        </p:blipFill>
        <p:spPr>
          <a:xfrm>
            <a:off x="380120" y="3570662"/>
            <a:ext cx="4343400" cy="29212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r="4726" b="6859"/>
          <a:stretch/>
        </p:blipFill>
        <p:spPr>
          <a:xfrm>
            <a:off x="4267200" y="2249978"/>
            <a:ext cx="4800600" cy="2895600"/>
          </a:xfrm>
          <a:prstGeom prst="rect">
            <a:avLst/>
          </a:prstGeom>
        </p:spPr>
      </p:pic>
      <p:sp>
        <p:nvSpPr>
          <p:cNvPr id="2" name="자유형 1"/>
          <p:cNvSpPr/>
          <p:nvPr/>
        </p:nvSpPr>
        <p:spPr>
          <a:xfrm>
            <a:off x="257695" y="590204"/>
            <a:ext cx="4896639" cy="5793971"/>
          </a:xfrm>
          <a:custGeom>
            <a:avLst/>
            <a:gdLst>
              <a:gd name="connsiteX0" fmla="*/ 24938 w 4896639"/>
              <a:gd name="connsiteY0" fmla="*/ 166254 h 5793971"/>
              <a:gd name="connsiteX1" fmla="*/ 24938 w 4896639"/>
              <a:gd name="connsiteY1" fmla="*/ 166254 h 5793971"/>
              <a:gd name="connsiteX2" fmla="*/ 1080654 w 4896639"/>
              <a:gd name="connsiteY2" fmla="*/ 157941 h 5793971"/>
              <a:gd name="connsiteX3" fmla="*/ 1911927 w 4896639"/>
              <a:gd name="connsiteY3" fmla="*/ 149629 h 5793971"/>
              <a:gd name="connsiteX4" fmla="*/ 2236123 w 4896639"/>
              <a:gd name="connsiteY4" fmla="*/ 124691 h 5793971"/>
              <a:gd name="connsiteX5" fmla="*/ 2327563 w 4896639"/>
              <a:gd name="connsiteY5" fmla="*/ 108065 h 5793971"/>
              <a:gd name="connsiteX6" fmla="*/ 2394065 w 4896639"/>
              <a:gd name="connsiteY6" fmla="*/ 83127 h 5793971"/>
              <a:gd name="connsiteX7" fmla="*/ 2485505 w 4896639"/>
              <a:gd name="connsiteY7" fmla="*/ 66501 h 5793971"/>
              <a:gd name="connsiteX8" fmla="*/ 2518756 w 4896639"/>
              <a:gd name="connsiteY8" fmla="*/ 49876 h 5793971"/>
              <a:gd name="connsiteX9" fmla="*/ 2685010 w 4896639"/>
              <a:gd name="connsiteY9" fmla="*/ 33251 h 5793971"/>
              <a:gd name="connsiteX10" fmla="*/ 2951018 w 4896639"/>
              <a:gd name="connsiteY10" fmla="*/ 0 h 5793971"/>
              <a:gd name="connsiteX11" fmla="*/ 3241963 w 4896639"/>
              <a:gd name="connsiteY11" fmla="*/ 8312 h 5793971"/>
              <a:gd name="connsiteX12" fmla="*/ 3300152 w 4896639"/>
              <a:gd name="connsiteY12" fmla="*/ 16625 h 5793971"/>
              <a:gd name="connsiteX13" fmla="*/ 3374967 w 4896639"/>
              <a:gd name="connsiteY13" fmla="*/ 24938 h 5793971"/>
              <a:gd name="connsiteX14" fmla="*/ 3433156 w 4896639"/>
              <a:gd name="connsiteY14" fmla="*/ 33251 h 5793971"/>
              <a:gd name="connsiteX15" fmla="*/ 3524596 w 4896639"/>
              <a:gd name="connsiteY15" fmla="*/ 41563 h 5793971"/>
              <a:gd name="connsiteX16" fmla="*/ 3607723 w 4896639"/>
              <a:gd name="connsiteY16" fmla="*/ 58189 h 5793971"/>
              <a:gd name="connsiteX17" fmla="*/ 3690850 w 4896639"/>
              <a:gd name="connsiteY17" fmla="*/ 74814 h 5793971"/>
              <a:gd name="connsiteX18" fmla="*/ 4139738 w 4896639"/>
              <a:gd name="connsiteY18" fmla="*/ 83127 h 5793971"/>
              <a:gd name="connsiteX19" fmla="*/ 4197927 w 4896639"/>
              <a:gd name="connsiteY19" fmla="*/ 116378 h 5793971"/>
              <a:gd name="connsiteX20" fmla="*/ 4239490 w 4896639"/>
              <a:gd name="connsiteY20" fmla="*/ 157941 h 5793971"/>
              <a:gd name="connsiteX21" fmla="*/ 4305992 w 4896639"/>
              <a:gd name="connsiteY21" fmla="*/ 224443 h 5793971"/>
              <a:gd name="connsiteX22" fmla="*/ 4364181 w 4896639"/>
              <a:gd name="connsiteY22" fmla="*/ 315883 h 5793971"/>
              <a:gd name="connsiteX23" fmla="*/ 4405745 w 4896639"/>
              <a:gd name="connsiteY23" fmla="*/ 390698 h 5793971"/>
              <a:gd name="connsiteX24" fmla="*/ 4438996 w 4896639"/>
              <a:gd name="connsiteY24" fmla="*/ 448887 h 5793971"/>
              <a:gd name="connsiteX25" fmla="*/ 4480560 w 4896639"/>
              <a:gd name="connsiteY25" fmla="*/ 507076 h 5793971"/>
              <a:gd name="connsiteX26" fmla="*/ 4513810 w 4896639"/>
              <a:gd name="connsiteY26" fmla="*/ 540327 h 5793971"/>
              <a:gd name="connsiteX27" fmla="*/ 4538749 w 4896639"/>
              <a:gd name="connsiteY27" fmla="*/ 556952 h 5793971"/>
              <a:gd name="connsiteX28" fmla="*/ 4580312 w 4896639"/>
              <a:gd name="connsiteY28" fmla="*/ 606829 h 5793971"/>
              <a:gd name="connsiteX29" fmla="*/ 4605250 w 4896639"/>
              <a:gd name="connsiteY29" fmla="*/ 623454 h 5793971"/>
              <a:gd name="connsiteX30" fmla="*/ 4621876 w 4896639"/>
              <a:gd name="connsiteY30" fmla="*/ 640080 h 5793971"/>
              <a:gd name="connsiteX31" fmla="*/ 4646814 w 4896639"/>
              <a:gd name="connsiteY31" fmla="*/ 656705 h 5793971"/>
              <a:gd name="connsiteX32" fmla="*/ 4688378 w 4896639"/>
              <a:gd name="connsiteY32" fmla="*/ 698269 h 5793971"/>
              <a:gd name="connsiteX33" fmla="*/ 4721629 w 4896639"/>
              <a:gd name="connsiteY33" fmla="*/ 723207 h 5793971"/>
              <a:gd name="connsiteX34" fmla="*/ 4746567 w 4896639"/>
              <a:gd name="connsiteY34" fmla="*/ 756458 h 5793971"/>
              <a:gd name="connsiteX35" fmla="*/ 4788130 w 4896639"/>
              <a:gd name="connsiteY35" fmla="*/ 822960 h 5793971"/>
              <a:gd name="connsiteX36" fmla="*/ 4804756 w 4896639"/>
              <a:gd name="connsiteY36" fmla="*/ 881149 h 5793971"/>
              <a:gd name="connsiteX37" fmla="*/ 4821381 w 4896639"/>
              <a:gd name="connsiteY37" fmla="*/ 914400 h 5793971"/>
              <a:gd name="connsiteX38" fmla="*/ 4829694 w 4896639"/>
              <a:gd name="connsiteY38" fmla="*/ 947651 h 5793971"/>
              <a:gd name="connsiteX39" fmla="*/ 4846320 w 4896639"/>
              <a:gd name="connsiteY39" fmla="*/ 997527 h 5793971"/>
              <a:gd name="connsiteX40" fmla="*/ 4854632 w 4896639"/>
              <a:gd name="connsiteY40" fmla="*/ 1039091 h 5793971"/>
              <a:gd name="connsiteX41" fmla="*/ 4879570 w 4896639"/>
              <a:gd name="connsiteY41" fmla="*/ 1122218 h 5793971"/>
              <a:gd name="connsiteX42" fmla="*/ 4896196 w 4896639"/>
              <a:gd name="connsiteY42" fmla="*/ 1346661 h 5793971"/>
              <a:gd name="connsiteX43" fmla="*/ 4887883 w 4896639"/>
              <a:gd name="connsiteY43" fmla="*/ 1546167 h 5793971"/>
              <a:gd name="connsiteX44" fmla="*/ 4879570 w 4896639"/>
              <a:gd name="connsiteY44" fmla="*/ 1571105 h 5793971"/>
              <a:gd name="connsiteX45" fmla="*/ 4838007 w 4896639"/>
              <a:gd name="connsiteY45" fmla="*/ 1629294 h 5793971"/>
              <a:gd name="connsiteX46" fmla="*/ 4796443 w 4896639"/>
              <a:gd name="connsiteY46" fmla="*/ 1679171 h 5793971"/>
              <a:gd name="connsiteX47" fmla="*/ 4763192 w 4896639"/>
              <a:gd name="connsiteY47" fmla="*/ 1695796 h 5793971"/>
              <a:gd name="connsiteX48" fmla="*/ 4680065 w 4896639"/>
              <a:gd name="connsiteY48" fmla="*/ 1720734 h 5793971"/>
              <a:gd name="connsiteX49" fmla="*/ 4497185 w 4896639"/>
              <a:gd name="connsiteY49" fmla="*/ 1737360 h 5793971"/>
              <a:gd name="connsiteX50" fmla="*/ 4422370 w 4896639"/>
              <a:gd name="connsiteY50" fmla="*/ 1745672 h 5793971"/>
              <a:gd name="connsiteX51" fmla="*/ 4364181 w 4896639"/>
              <a:gd name="connsiteY51" fmla="*/ 1778923 h 5793971"/>
              <a:gd name="connsiteX52" fmla="*/ 4322618 w 4896639"/>
              <a:gd name="connsiteY52" fmla="*/ 1803861 h 5793971"/>
              <a:gd name="connsiteX53" fmla="*/ 4297680 w 4896639"/>
              <a:gd name="connsiteY53" fmla="*/ 1812174 h 5793971"/>
              <a:gd name="connsiteX54" fmla="*/ 4239490 w 4896639"/>
              <a:gd name="connsiteY54" fmla="*/ 1837112 h 5793971"/>
              <a:gd name="connsiteX55" fmla="*/ 4214552 w 4896639"/>
              <a:gd name="connsiteY55" fmla="*/ 1853738 h 5793971"/>
              <a:gd name="connsiteX56" fmla="*/ 4189614 w 4896639"/>
              <a:gd name="connsiteY56" fmla="*/ 1862051 h 5793971"/>
              <a:gd name="connsiteX57" fmla="*/ 4139738 w 4896639"/>
              <a:gd name="connsiteY57" fmla="*/ 1895301 h 5793971"/>
              <a:gd name="connsiteX58" fmla="*/ 4123112 w 4896639"/>
              <a:gd name="connsiteY58" fmla="*/ 1911927 h 5793971"/>
              <a:gd name="connsiteX59" fmla="*/ 4098174 w 4896639"/>
              <a:gd name="connsiteY59" fmla="*/ 1928552 h 5793971"/>
              <a:gd name="connsiteX60" fmla="*/ 4081549 w 4896639"/>
              <a:gd name="connsiteY60" fmla="*/ 1953491 h 5793971"/>
              <a:gd name="connsiteX61" fmla="*/ 4039985 w 4896639"/>
              <a:gd name="connsiteY61" fmla="*/ 1995054 h 5793971"/>
              <a:gd name="connsiteX62" fmla="*/ 3981796 w 4896639"/>
              <a:gd name="connsiteY62" fmla="*/ 2078181 h 5793971"/>
              <a:gd name="connsiteX63" fmla="*/ 3965170 w 4896639"/>
              <a:gd name="connsiteY63" fmla="*/ 2094807 h 5793971"/>
              <a:gd name="connsiteX64" fmla="*/ 3931920 w 4896639"/>
              <a:gd name="connsiteY64" fmla="*/ 2136371 h 5793971"/>
              <a:gd name="connsiteX65" fmla="*/ 3923607 w 4896639"/>
              <a:gd name="connsiteY65" fmla="*/ 2169621 h 5793971"/>
              <a:gd name="connsiteX66" fmla="*/ 3906981 w 4896639"/>
              <a:gd name="connsiteY66" fmla="*/ 2186247 h 5793971"/>
              <a:gd name="connsiteX67" fmla="*/ 3890356 w 4896639"/>
              <a:gd name="connsiteY67" fmla="*/ 2236123 h 5793971"/>
              <a:gd name="connsiteX68" fmla="*/ 3882043 w 4896639"/>
              <a:gd name="connsiteY68" fmla="*/ 2261061 h 5793971"/>
              <a:gd name="connsiteX69" fmla="*/ 3873730 w 4896639"/>
              <a:gd name="connsiteY69" fmla="*/ 2344189 h 5793971"/>
              <a:gd name="connsiteX70" fmla="*/ 3848792 w 4896639"/>
              <a:gd name="connsiteY70" fmla="*/ 2601883 h 5793971"/>
              <a:gd name="connsiteX71" fmla="*/ 3832167 w 4896639"/>
              <a:gd name="connsiteY71" fmla="*/ 2660072 h 5793971"/>
              <a:gd name="connsiteX72" fmla="*/ 3823854 w 4896639"/>
              <a:gd name="connsiteY72" fmla="*/ 2701636 h 5793971"/>
              <a:gd name="connsiteX73" fmla="*/ 3807229 w 4896639"/>
              <a:gd name="connsiteY73" fmla="*/ 2759825 h 5793971"/>
              <a:gd name="connsiteX74" fmla="*/ 3765665 w 4896639"/>
              <a:gd name="connsiteY74" fmla="*/ 2867891 h 5793971"/>
              <a:gd name="connsiteX75" fmla="*/ 3757352 w 4896639"/>
              <a:gd name="connsiteY75" fmla="*/ 2892829 h 5793971"/>
              <a:gd name="connsiteX76" fmla="*/ 3740727 w 4896639"/>
              <a:gd name="connsiteY76" fmla="*/ 2959331 h 5793971"/>
              <a:gd name="connsiteX77" fmla="*/ 3732414 w 4896639"/>
              <a:gd name="connsiteY77" fmla="*/ 3000894 h 5793971"/>
              <a:gd name="connsiteX78" fmla="*/ 3699163 w 4896639"/>
              <a:gd name="connsiteY78" fmla="*/ 3108960 h 5793971"/>
              <a:gd name="connsiteX79" fmla="*/ 3707476 w 4896639"/>
              <a:gd name="connsiteY79" fmla="*/ 3499658 h 5793971"/>
              <a:gd name="connsiteX80" fmla="*/ 3715789 w 4896639"/>
              <a:gd name="connsiteY80" fmla="*/ 3524596 h 5793971"/>
              <a:gd name="connsiteX81" fmla="*/ 3724101 w 4896639"/>
              <a:gd name="connsiteY81" fmla="*/ 3582785 h 5793971"/>
              <a:gd name="connsiteX82" fmla="*/ 3740727 w 4896639"/>
              <a:gd name="connsiteY82" fmla="*/ 3682538 h 5793971"/>
              <a:gd name="connsiteX83" fmla="*/ 3749040 w 4896639"/>
              <a:gd name="connsiteY83" fmla="*/ 3773978 h 5793971"/>
              <a:gd name="connsiteX84" fmla="*/ 3765665 w 4896639"/>
              <a:gd name="connsiteY84" fmla="*/ 3823854 h 5793971"/>
              <a:gd name="connsiteX85" fmla="*/ 3782290 w 4896639"/>
              <a:gd name="connsiteY85" fmla="*/ 3873731 h 5793971"/>
              <a:gd name="connsiteX86" fmla="*/ 3798916 w 4896639"/>
              <a:gd name="connsiteY86" fmla="*/ 3940232 h 5793971"/>
              <a:gd name="connsiteX87" fmla="*/ 3832167 w 4896639"/>
              <a:gd name="connsiteY87" fmla="*/ 3990109 h 5793971"/>
              <a:gd name="connsiteX88" fmla="*/ 3848792 w 4896639"/>
              <a:gd name="connsiteY88" fmla="*/ 4015047 h 5793971"/>
              <a:gd name="connsiteX89" fmla="*/ 3873730 w 4896639"/>
              <a:gd name="connsiteY89" fmla="*/ 4073236 h 5793971"/>
              <a:gd name="connsiteX90" fmla="*/ 3898669 w 4896639"/>
              <a:gd name="connsiteY90" fmla="*/ 4114800 h 5793971"/>
              <a:gd name="connsiteX91" fmla="*/ 3906981 w 4896639"/>
              <a:gd name="connsiteY91" fmla="*/ 4148051 h 5793971"/>
              <a:gd name="connsiteX92" fmla="*/ 3923607 w 4896639"/>
              <a:gd name="connsiteY92" fmla="*/ 4164676 h 5793971"/>
              <a:gd name="connsiteX93" fmla="*/ 3931920 w 4896639"/>
              <a:gd name="connsiteY93" fmla="*/ 4197927 h 5793971"/>
              <a:gd name="connsiteX94" fmla="*/ 3998421 w 4896639"/>
              <a:gd name="connsiteY94" fmla="*/ 4272741 h 5793971"/>
              <a:gd name="connsiteX95" fmla="*/ 4056610 w 4896639"/>
              <a:gd name="connsiteY95" fmla="*/ 4330931 h 5793971"/>
              <a:gd name="connsiteX96" fmla="*/ 4073236 w 4896639"/>
              <a:gd name="connsiteY96" fmla="*/ 4347556 h 5793971"/>
              <a:gd name="connsiteX97" fmla="*/ 4106487 w 4896639"/>
              <a:gd name="connsiteY97" fmla="*/ 4372494 h 5793971"/>
              <a:gd name="connsiteX98" fmla="*/ 4156363 w 4896639"/>
              <a:gd name="connsiteY98" fmla="*/ 4422371 h 5793971"/>
              <a:gd name="connsiteX99" fmla="*/ 4172989 w 4896639"/>
              <a:gd name="connsiteY99" fmla="*/ 4438996 h 5793971"/>
              <a:gd name="connsiteX100" fmla="*/ 4197927 w 4896639"/>
              <a:gd name="connsiteY100" fmla="*/ 4447309 h 5793971"/>
              <a:gd name="connsiteX101" fmla="*/ 4256116 w 4896639"/>
              <a:gd name="connsiteY101" fmla="*/ 4497185 h 5793971"/>
              <a:gd name="connsiteX102" fmla="*/ 4289367 w 4896639"/>
              <a:gd name="connsiteY102" fmla="*/ 4538749 h 5793971"/>
              <a:gd name="connsiteX103" fmla="*/ 4297680 w 4896639"/>
              <a:gd name="connsiteY103" fmla="*/ 4572000 h 5793971"/>
              <a:gd name="connsiteX104" fmla="*/ 4347556 w 4896639"/>
              <a:gd name="connsiteY104" fmla="*/ 4621876 h 5793971"/>
              <a:gd name="connsiteX105" fmla="*/ 4355869 w 4896639"/>
              <a:gd name="connsiteY105" fmla="*/ 4646814 h 5793971"/>
              <a:gd name="connsiteX106" fmla="*/ 4372494 w 4896639"/>
              <a:gd name="connsiteY106" fmla="*/ 4671752 h 5793971"/>
              <a:gd name="connsiteX107" fmla="*/ 4397432 w 4896639"/>
              <a:gd name="connsiteY107" fmla="*/ 4779818 h 5793971"/>
              <a:gd name="connsiteX108" fmla="*/ 4405745 w 4896639"/>
              <a:gd name="connsiteY108" fmla="*/ 4813069 h 5793971"/>
              <a:gd name="connsiteX109" fmla="*/ 4397432 w 4896639"/>
              <a:gd name="connsiteY109" fmla="*/ 5020887 h 5793971"/>
              <a:gd name="connsiteX110" fmla="*/ 4364181 w 4896639"/>
              <a:gd name="connsiteY110" fmla="*/ 5104014 h 5793971"/>
              <a:gd name="connsiteX111" fmla="*/ 4339243 w 4896639"/>
              <a:gd name="connsiteY111" fmla="*/ 5128952 h 5793971"/>
              <a:gd name="connsiteX112" fmla="*/ 4322618 w 4896639"/>
              <a:gd name="connsiteY112" fmla="*/ 5153891 h 5793971"/>
              <a:gd name="connsiteX113" fmla="*/ 4272741 w 4896639"/>
              <a:gd name="connsiteY113" fmla="*/ 5203767 h 5793971"/>
              <a:gd name="connsiteX114" fmla="*/ 4256116 w 4896639"/>
              <a:gd name="connsiteY114" fmla="*/ 5228705 h 5793971"/>
              <a:gd name="connsiteX115" fmla="*/ 4214552 w 4896639"/>
              <a:gd name="connsiteY115" fmla="*/ 5253643 h 5793971"/>
              <a:gd name="connsiteX116" fmla="*/ 4148050 w 4896639"/>
              <a:gd name="connsiteY116" fmla="*/ 5303520 h 5793971"/>
              <a:gd name="connsiteX117" fmla="*/ 4031672 w 4896639"/>
              <a:gd name="connsiteY117" fmla="*/ 5386647 h 5793971"/>
              <a:gd name="connsiteX118" fmla="*/ 4006734 w 4896639"/>
              <a:gd name="connsiteY118" fmla="*/ 5403272 h 5793971"/>
              <a:gd name="connsiteX119" fmla="*/ 3990109 w 4896639"/>
              <a:gd name="connsiteY119" fmla="*/ 5419898 h 5793971"/>
              <a:gd name="connsiteX120" fmla="*/ 3915294 w 4896639"/>
              <a:gd name="connsiteY120" fmla="*/ 5469774 h 5793971"/>
              <a:gd name="connsiteX121" fmla="*/ 3898669 w 4896639"/>
              <a:gd name="connsiteY121" fmla="*/ 5486400 h 5793971"/>
              <a:gd name="connsiteX122" fmla="*/ 3873730 w 4896639"/>
              <a:gd name="connsiteY122" fmla="*/ 5494712 h 5793971"/>
              <a:gd name="connsiteX123" fmla="*/ 3840480 w 4896639"/>
              <a:gd name="connsiteY123" fmla="*/ 5511338 h 5793971"/>
              <a:gd name="connsiteX124" fmla="*/ 3807229 w 4896639"/>
              <a:gd name="connsiteY124" fmla="*/ 5519651 h 5793971"/>
              <a:gd name="connsiteX125" fmla="*/ 3773978 w 4896639"/>
              <a:gd name="connsiteY125" fmla="*/ 5536276 h 5793971"/>
              <a:gd name="connsiteX126" fmla="*/ 3724101 w 4896639"/>
              <a:gd name="connsiteY126" fmla="*/ 5552901 h 5793971"/>
              <a:gd name="connsiteX127" fmla="*/ 3624349 w 4896639"/>
              <a:gd name="connsiteY127" fmla="*/ 5577840 h 5793971"/>
              <a:gd name="connsiteX128" fmla="*/ 3582785 w 4896639"/>
              <a:gd name="connsiteY128" fmla="*/ 5586152 h 5793971"/>
              <a:gd name="connsiteX129" fmla="*/ 3474720 w 4896639"/>
              <a:gd name="connsiteY129" fmla="*/ 5611091 h 5793971"/>
              <a:gd name="connsiteX130" fmla="*/ 3424843 w 4896639"/>
              <a:gd name="connsiteY130" fmla="*/ 5619403 h 5793971"/>
              <a:gd name="connsiteX131" fmla="*/ 3150523 w 4896639"/>
              <a:gd name="connsiteY131" fmla="*/ 5636029 h 5793971"/>
              <a:gd name="connsiteX132" fmla="*/ 2568632 w 4896639"/>
              <a:gd name="connsiteY132" fmla="*/ 5636029 h 5793971"/>
              <a:gd name="connsiteX133" fmla="*/ 2518756 w 4896639"/>
              <a:gd name="connsiteY133" fmla="*/ 5627716 h 5793971"/>
              <a:gd name="connsiteX134" fmla="*/ 2410690 w 4896639"/>
              <a:gd name="connsiteY134" fmla="*/ 5619403 h 5793971"/>
              <a:gd name="connsiteX135" fmla="*/ 1737360 w 4896639"/>
              <a:gd name="connsiteY135" fmla="*/ 5636029 h 5793971"/>
              <a:gd name="connsiteX136" fmla="*/ 1704109 w 4896639"/>
              <a:gd name="connsiteY136" fmla="*/ 5644341 h 5793971"/>
              <a:gd name="connsiteX137" fmla="*/ 1662545 w 4896639"/>
              <a:gd name="connsiteY137" fmla="*/ 5652654 h 5793971"/>
              <a:gd name="connsiteX138" fmla="*/ 1587730 w 4896639"/>
              <a:gd name="connsiteY138" fmla="*/ 5669280 h 5793971"/>
              <a:gd name="connsiteX139" fmla="*/ 1521229 w 4896639"/>
              <a:gd name="connsiteY139" fmla="*/ 5694218 h 5793971"/>
              <a:gd name="connsiteX140" fmla="*/ 1454727 w 4896639"/>
              <a:gd name="connsiteY140" fmla="*/ 5719156 h 5793971"/>
              <a:gd name="connsiteX141" fmla="*/ 1338349 w 4896639"/>
              <a:gd name="connsiteY141" fmla="*/ 5744094 h 5793971"/>
              <a:gd name="connsiteX142" fmla="*/ 1313410 w 4896639"/>
              <a:gd name="connsiteY142" fmla="*/ 5752407 h 5793971"/>
              <a:gd name="connsiteX143" fmla="*/ 1280160 w 4896639"/>
              <a:gd name="connsiteY143" fmla="*/ 5769032 h 5793971"/>
              <a:gd name="connsiteX144" fmla="*/ 1122218 w 4896639"/>
              <a:gd name="connsiteY144" fmla="*/ 5793971 h 5793971"/>
              <a:gd name="connsiteX145" fmla="*/ 324196 w 4896639"/>
              <a:gd name="connsiteY145" fmla="*/ 5785658 h 5793971"/>
              <a:gd name="connsiteX146" fmla="*/ 299258 w 4896639"/>
              <a:gd name="connsiteY146" fmla="*/ 5760720 h 5793971"/>
              <a:gd name="connsiteX147" fmla="*/ 274320 w 4896639"/>
              <a:gd name="connsiteY147" fmla="*/ 5752407 h 5793971"/>
              <a:gd name="connsiteX148" fmla="*/ 257694 w 4896639"/>
              <a:gd name="connsiteY148" fmla="*/ 5727469 h 5793971"/>
              <a:gd name="connsiteX149" fmla="*/ 224443 w 4896639"/>
              <a:gd name="connsiteY149" fmla="*/ 5694218 h 5793971"/>
              <a:gd name="connsiteX150" fmla="*/ 207818 w 4896639"/>
              <a:gd name="connsiteY150" fmla="*/ 5644341 h 5793971"/>
              <a:gd name="connsiteX151" fmla="*/ 199505 w 4896639"/>
              <a:gd name="connsiteY151" fmla="*/ 5619403 h 5793971"/>
              <a:gd name="connsiteX152" fmla="*/ 174567 w 4896639"/>
              <a:gd name="connsiteY152" fmla="*/ 5577840 h 5793971"/>
              <a:gd name="connsiteX153" fmla="*/ 166254 w 4896639"/>
              <a:gd name="connsiteY153" fmla="*/ 5536276 h 5793971"/>
              <a:gd name="connsiteX154" fmla="*/ 157941 w 4896639"/>
              <a:gd name="connsiteY154" fmla="*/ 5503025 h 5793971"/>
              <a:gd name="connsiteX155" fmla="*/ 141316 w 4896639"/>
              <a:gd name="connsiteY155" fmla="*/ 5370021 h 5793971"/>
              <a:gd name="connsiteX156" fmla="*/ 149629 w 4896639"/>
              <a:gd name="connsiteY156" fmla="*/ 4904509 h 5793971"/>
              <a:gd name="connsiteX157" fmla="*/ 157941 w 4896639"/>
              <a:gd name="connsiteY157" fmla="*/ 4862945 h 5793971"/>
              <a:gd name="connsiteX158" fmla="*/ 174567 w 4896639"/>
              <a:gd name="connsiteY158" fmla="*/ 4804756 h 5793971"/>
              <a:gd name="connsiteX159" fmla="*/ 199505 w 4896639"/>
              <a:gd name="connsiteY159" fmla="*/ 4721629 h 5793971"/>
              <a:gd name="connsiteX160" fmla="*/ 232756 w 4896639"/>
              <a:gd name="connsiteY160" fmla="*/ 4522123 h 5793971"/>
              <a:gd name="connsiteX161" fmla="*/ 249381 w 4896639"/>
              <a:gd name="connsiteY161" fmla="*/ 4480560 h 5793971"/>
              <a:gd name="connsiteX162" fmla="*/ 257694 w 4896639"/>
              <a:gd name="connsiteY162" fmla="*/ 4438996 h 5793971"/>
              <a:gd name="connsiteX163" fmla="*/ 274320 w 4896639"/>
              <a:gd name="connsiteY163" fmla="*/ 4372494 h 5793971"/>
              <a:gd name="connsiteX164" fmla="*/ 282632 w 4896639"/>
              <a:gd name="connsiteY164" fmla="*/ 4272741 h 5793971"/>
              <a:gd name="connsiteX165" fmla="*/ 299258 w 4896639"/>
              <a:gd name="connsiteY165" fmla="*/ 3998421 h 5793971"/>
              <a:gd name="connsiteX166" fmla="*/ 282632 w 4896639"/>
              <a:gd name="connsiteY166" fmla="*/ 3474720 h 5793971"/>
              <a:gd name="connsiteX167" fmla="*/ 274320 w 4896639"/>
              <a:gd name="connsiteY167" fmla="*/ 3441469 h 5793971"/>
              <a:gd name="connsiteX168" fmla="*/ 266007 w 4896639"/>
              <a:gd name="connsiteY168" fmla="*/ 3391592 h 5793971"/>
              <a:gd name="connsiteX169" fmla="*/ 249381 w 4896639"/>
              <a:gd name="connsiteY169" fmla="*/ 3350029 h 5793971"/>
              <a:gd name="connsiteX170" fmla="*/ 241069 w 4896639"/>
              <a:gd name="connsiteY170" fmla="*/ 3300152 h 5793971"/>
              <a:gd name="connsiteX171" fmla="*/ 224443 w 4896639"/>
              <a:gd name="connsiteY171" fmla="*/ 3275214 h 5793971"/>
              <a:gd name="connsiteX172" fmla="*/ 207818 w 4896639"/>
              <a:gd name="connsiteY172" fmla="*/ 3183774 h 5793971"/>
              <a:gd name="connsiteX173" fmla="*/ 182880 w 4896639"/>
              <a:gd name="connsiteY173" fmla="*/ 3133898 h 5793971"/>
              <a:gd name="connsiteX174" fmla="*/ 157941 w 4896639"/>
              <a:gd name="connsiteY174" fmla="*/ 3067396 h 5793971"/>
              <a:gd name="connsiteX175" fmla="*/ 133003 w 4896639"/>
              <a:gd name="connsiteY175" fmla="*/ 2967643 h 5793971"/>
              <a:gd name="connsiteX176" fmla="*/ 116378 w 4896639"/>
              <a:gd name="connsiteY176" fmla="*/ 2942705 h 5793971"/>
              <a:gd name="connsiteX177" fmla="*/ 83127 w 4896639"/>
              <a:gd name="connsiteY177" fmla="*/ 2859578 h 5793971"/>
              <a:gd name="connsiteX178" fmla="*/ 74814 w 4896639"/>
              <a:gd name="connsiteY178" fmla="*/ 2826327 h 5793971"/>
              <a:gd name="connsiteX179" fmla="*/ 66501 w 4896639"/>
              <a:gd name="connsiteY179" fmla="*/ 2776451 h 5793971"/>
              <a:gd name="connsiteX180" fmla="*/ 58189 w 4896639"/>
              <a:gd name="connsiteY180" fmla="*/ 2734887 h 5793971"/>
              <a:gd name="connsiteX181" fmla="*/ 83127 w 4896639"/>
              <a:gd name="connsiteY181" fmla="*/ 1911927 h 5793971"/>
              <a:gd name="connsiteX182" fmla="*/ 91440 w 4896639"/>
              <a:gd name="connsiteY182" fmla="*/ 1803861 h 5793971"/>
              <a:gd name="connsiteX183" fmla="*/ 83127 w 4896639"/>
              <a:gd name="connsiteY183" fmla="*/ 1354974 h 5793971"/>
              <a:gd name="connsiteX184" fmla="*/ 74814 w 4896639"/>
              <a:gd name="connsiteY184" fmla="*/ 1330036 h 5793971"/>
              <a:gd name="connsiteX185" fmla="*/ 49876 w 4896639"/>
              <a:gd name="connsiteY185" fmla="*/ 1263534 h 5793971"/>
              <a:gd name="connsiteX186" fmla="*/ 41563 w 4896639"/>
              <a:gd name="connsiteY186" fmla="*/ 1221971 h 5793971"/>
              <a:gd name="connsiteX187" fmla="*/ 33250 w 4896639"/>
              <a:gd name="connsiteY187" fmla="*/ 1197032 h 5793971"/>
              <a:gd name="connsiteX188" fmla="*/ 16625 w 4896639"/>
              <a:gd name="connsiteY188" fmla="*/ 1105592 h 5793971"/>
              <a:gd name="connsiteX189" fmla="*/ 0 w 4896639"/>
              <a:gd name="connsiteY189" fmla="*/ 997527 h 5793971"/>
              <a:gd name="connsiteX190" fmla="*/ 8312 w 4896639"/>
              <a:gd name="connsiteY190" fmla="*/ 756458 h 5793971"/>
              <a:gd name="connsiteX191" fmla="*/ 24938 w 4896639"/>
              <a:gd name="connsiteY191" fmla="*/ 673331 h 5793971"/>
              <a:gd name="connsiteX192" fmla="*/ 41563 w 4896639"/>
              <a:gd name="connsiteY192" fmla="*/ 598516 h 5793971"/>
              <a:gd name="connsiteX193" fmla="*/ 49876 w 4896639"/>
              <a:gd name="connsiteY193" fmla="*/ 548640 h 5793971"/>
              <a:gd name="connsiteX194" fmla="*/ 66501 w 4896639"/>
              <a:gd name="connsiteY194" fmla="*/ 515389 h 5793971"/>
              <a:gd name="connsiteX195" fmla="*/ 99752 w 4896639"/>
              <a:gd name="connsiteY195" fmla="*/ 432261 h 5793971"/>
              <a:gd name="connsiteX196" fmla="*/ 108065 w 4896639"/>
              <a:gd name="connsiteY196" fmla="*/ 390698 h 5793971"/>
              <a:gd name="connsiteX197" fmla="*/ 99752 w 4896639"/>
              <a:gd name="connsiteY197" fmla="*/ 290945 h 5793971"/>
              <a:gd name="connsiteX198" fmla="*/ 91440 w 4896639"/>
              <a:gd name="connsiteY198" fmla="*/ 266007 h 5793971"/>
              <a:gd name="connsiteX199" fmla="*/ 83127 w 4896639"/>
              <a:gd name="connsiteY199" fmla="*/ 232756 h 5793971"/>
              <a:gd name="connsiteX200" fmla="*/ 99752 w 4896639"/>
              <a:gd name="connsiteY200" fmla="*/ 182880 h 5793971"/>
              <a:gd name="connsiteX201" fmla="*/ 182880 w 4896639"/>
              <a:gd name="connsiteY201" fmla="*/ 174567 h 5793971"/>
              <a:gd name="connsiteX202" fmla="*/ 182880 w 4896639"/>
              <a:gd name="connsiteY202" fmla="*/ 174567 h 579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4896639" h="5793971">
                <a:moveTo>
                  <a:pt x="24938" y="166254"/>
                </a:moveTo>
                <a:lnTo>
                  <a:pt x="24938" y="166254"/>
                </a:lnTo>
                <a:lnTo>
                  <a:pt x="1080654" y="157941"/>
                </a:lnTo>
                <a:lnTo>
                  <a:pt x="1911927" y="149629"/>
                </a:lnTo>
                <a:cubicBezTo>
                  <a:pt x="2020267" y="146511"/>
                  <a:pt x="2236123" y="124691"/>
                  <a:pt x="2236123" y="124691"/>
                </a:cubicBezTo>
                <a:cubicBezTo>
                  <a:pt x="2247020" y="122875"/>
                  <a:pt x="2313830" y="112291"/>
                  <a:pt x="2327563" y="108065"/>
                </a:cubicBezTo>
                <a:cubicBezTo>
                  <a:pt x="2350191" y="101103"/>
                  <a:pt x="2371437" y="90089"/>
                  <a:pt x="2394065" y="83127"/>
                </a:cubicBezTo>
                <a:cubicBezTo>
                  <a:pt x="2407796" y="78902"/>
                  <a:pt x="2474611" y="68317"/>
                  <a:pt x="2485505" y="66501"/>
                </a:cubicBezTo>
                <a:cubicBezTo>
                  <a:pt x="2496589" y="60959"/>
                  <a:pt x="2506681" y="52662"/>
                  <a:pt x="2518756" y="49876"/>
                </a:cubicBezTo>
                <a:cubicBezTo>
                  <a:pt x="2534203" y="46311"/>
                  <a:pt x="2678099" y="33920"/>
                  <a:pt x="2685010" y="33251"/>
                </a:cubicBezTo>
                <a:cubicBezTo>
                  <a:pt x="2875574" y="14809"/>
                  <a:pt x="2801916" y="24850"/>
                  <a:pt x="2951018" y="0"/>
                </a:cubicBezTo>
                <a:lnTo>
                  <a:pt x="3241963" y="8312"/>
                </a:lnTo>
                <a:cubicBezTo>
                  <a:pt x="3261534" y="9244"/>
                  <a:pt x="3280710" y="14195"/>
                  <a:pt x="3300152" y="16625"/>
                </a:cubicBezTo>
                <a:cubicBezTo>
                  <a:pt x="3325050" y="19737"/>
                  <a:pt x="3350069" y="21826"/>
                  <a:pt x="3374967" y="24938"/>
                </a:cubicBezTo>
                <a:cubicBezTo>
                  <a:pt x="3394409" y="27368"/>
                  <a:pt x="3413683" y="31087"/>
                  <a:pt x="3433156" y="33251"/>
                </a:cubicBezTo>
                <a:cubicBezTo>
                  <a:pt x="3463574" y="36631"/>
                  <a:pt x="3494116" y="38792"/>
                  <a:pt x="3524596" y="41563"/>
                </a:cubicBezTo>
                <a:cubicBezTo>
                  <a:pt x="3552305" y="47105"/>
                  <a:pt x="3580309" y="51336"/>
                  <a:pt x="3607723" y="58189"/>
                </a:cubicBezTo>
                <a:cubicBezTo>
                  <a:pt x="3631816" y="64212"/>
                  <a:pt x="3667338" y="74030"/>
                  <a:pt x="3690850" y="74814"/>
                </a:cubicBezTo>
                <a:cubicBezTo>
                  <a:pt x="3840422" y="79800"/>
                  <a:pt x="3990109" y="80356"/>
                  <a:pt x="4139738" y="83127"/>
                </a:cubicBezTo>
                <a:cubicBezTo>
                  <a:pt x="4157640" y="92078"/>
                  <a:pt x="4182258" y="102668"/>
                  <a:pt x="4197927" y="116378"/>
                </a:cubicBezTo>
                <a:cubicBezTo>
                  <a:pt x="4212672" y="129280"/>
                  <a:pt x="4224846" y="144924"/>
                  <a:pt x="4239490" y="157941"/>
                </a:cubicBezTo>
                <a:cubicBezTo>
                  <a:pt x="4286749" y="199949"/>
                  <a:pt x="4264324" y="163835"/>
                  <a:pt x="4305992" y="224443"/>
                </a:cubicBezTo>
                <a:cubicBezTo>
                  <a:pt x="4326460" y="254214"/>
                  <a:pt x="4352756" y="281609"/>
                  <a:pt x="4364181" y="315883"/>
                </a:cubicBezTo>
                <a:cubicBezTo>
                  <a:pt x="4384525" y="376913"/>
                  <a:pt x="4368415" y="353368"/>
                  <a:pt x="4405745" y="390698"/>
                </a:cubicBezTo>
                <a:cubicBezTo>
                  <a:pt x="4419235" y="431167"/>
                  <a:pt x="4407542" y="404851"/>
                  <a:pt x="4438996" y="448887"/>
                </a:cubicBezTo>
                <a:cubicBezTo>
                  <a:pt x="4456243" y="473033"/>
                  <a:pt x="4459422" y="482918"/>
                  <a:pt x="4480560" y="507076"/>
                </a:cubicBezTo>
                <a:cubicBezTo>
                  <a:pt x="4490882" y="518872"/>
                  <a:pt x="4501909" y="530126"/>
                  <a:pt x="4513810" y="540327"/>
                </a:cubicBezTo>
                <a:cubicBezTo>
                  <a:pt x="4521396" y="546829"/>
                  <a:pt x="4531074" y="550556"/>
                  <a:pt x="4538749" y="556952"/>
                </a:cubicBezTo>
                <a:cubicBezTo>
                  <a:pt x="4620454" y="625039"/>
                  <a:pt x="4514928" y="541445"/>
                  <a:pt x="4580312" y="606829"/>
                </a:cubicBezTo>
                <a:cubicBezTo>
                  <a:pt x="4587376" y="613893"/>
                  <a:pt x="4597449" y="617213"/>
                  <a:pt x="4605250" y="623454"/>
                </a:cubicBezTo>
                <a:cubicBezTo>
                  <a:pt x="4611370" y="628350"/>
                  <a:pt x="4615756" y="635184"/>
                  <a:pt x="4621876" y="640080"/>
                </a:cubicBezTo>
                <a:cubicBezTo>
                  <a:pt x="4629677" y="646321"/>
                  <a:pt x="4639295" y="650126"/>
                  <a:pt x="4646814" y="656705"/>
                </a:cubicBezTo>
                <a:cubicBezTo>
                  <a:pt x="4661560" y="669607"/>
                  <a:pt x="4673734" y="685252"/>
                  <a:pt x="4688378" y="698269"/>
                </a:cubicBezTo>
                <a:cubicBezTo>
                  <a:pt x="4698733" y="707473"/>
                  <a:pt x="4711832" y="713410"/>
                  <a:pt x="4721629" y="723207"/>
                </a:cubicBezTo>
                <a:cubicBezTo>
                  <a:pt x="4731426" y="733004"/>
                  <a:pt x="4738514" y="745184"/>
                  <a:pt x="4746567" y="756458"/>
                </a:cubicBezTo>
                <a:cubicBezTo>
                  <a:pt x="4762558" y="778846"/>
                  <a:pt x="4773571" y="798695"/>
                  <a:pt x="4788130" y="822960"/>
                </a:cubicBezTo>
                <a:cubicBezTo>
                  <a:pt x="4793672" y="842356"/>
                  <a:pt x="4797862" y="862191"/>
                  <a:pt x="4804756" y="881149"/>
                </a:cubicBezTo>
                <a:cubicBezTo>
                  <a:pt x="4808991" y="892795"/>
                  <a:pt x="4817030" y="902797"/>
                  <a:pt x="4821381" y="914400"/>
                </a:cubicBezTo>
                <a:cubicBezTo>
                  <a:pt x="4825392" y="925097"/>
                  <a:pt x="4826411" y="936708"/>
                  <a:pt x="4829694" y="947651"/>
                </a:cubicBezTo>
                <a:cubicBezTo>
                  <a:pt x="4834730" y="964437"/>
                  <a:pt x="4841709" y="980620"/>
                  <a:pt x="4846320" y="997527"/>
                </a:cubicBezTo>
                <a:cubicBezTo>
                  <a:pt x="4850038" y="1011158"/>
                  <a:pt x="4851567" y="1025298"/>
                  <a:pt x="4854632" y="1039091"/>
                </a:cubicBezTo>
                <a:cubicBezTo>
                  <a:pt x="4863005" y="1076770"/>
                  <a:pt x="4865761" y="1080789"/>
                  <a:pt x="4879570" y="1122218"/>
                </a:cubicBezTo>
                <a:cubicBezTo>
                  <a:pt x="4885112" y="1197032"/>
                  <a:pt x="4899319" y="1271707"/>
                  <a:pt x="4896196" y="1346661"/>
                </a:cubicBezTo>
                <a:cubicBezTo>
                  <a:pt x="4893425" y="1413163"/>
                  <a:pt x="4892800" y="1479789"/>
                  <a:pt x="4887883" y="1546167"/>
                </a:cubicBezTo>
                <a:cubicBezTo>
                  <a:pt x="4887236" y="1554905"/>
                  <a:pt x="4883489" y="1563268"/>
                  <a:pt x="4879570" y="1571105"/>
                </a:cubicBezTo>
                <a:cubicBezTo>
                  <a:pt x="4873039" y="1584166"/>
                  <a:pt x="4844283" y="1620507"/>
                  <a:pt x="4838007" y="1629294"/>
                </a:cubicBezTo>
                <a:cubicBezTo>
                  <a:pt x="4822819" y="1650557"/>
                  <a:pt x="4819080" y="1663002"/>
                  <a:pt x="4796443" y="1679171"/>
                </a:cubicBezTo>
                <a:cubicBezTo>
                  <a:pt x="4786359" y="1686374"/>
                  <a:pt x="4774698" y="1691194"/>
                  <a:pt x="4763192" y="1695796"/>
                </a:cubicBezTo>
                <a:cubicBezTo>
                  <a:pt x="4753160" y="1699809"/>
                  <a:pt x="4697276" y="1718748"/>
                  <a:pt x="4680065" y="1720734"/>
                </a:cubicBezTo>
                <a:cubicBezTo>
                  <a:pt x="4619257" y="1727751"/>
                  <a:pt x="4558112" y="1731464"/>
                  <a:pt x="4497185" y="1737360"/>
                </a:cubicBezTo>
                <a:cubicBezTo>
                  <a:pt x="4472210" y="1739777"/>
                  <a:pt x="4447308" y="1742901"/>
                  <a:pt x="4422370" y="1745672"/>
                </a:cubicBezTo>
                <a:cubicBezTo>
                  <a:pt x="4341972" y="1805974"/>
                  <a:pt x="4427650" y="1747190"/>
                  <a:pt x="4364181" y="1778923"/>
                </a:cubicBezTo>
                <a:cubicBezTo>
                  <a:pt x="4349730" y="1786148"/>
                  <a:pt x="4337069" y="1796635"/>
                  <a:pt x="4322618" y="1803861"/>
                </a:cubicBezTo>
                <a:cubicBezTo>
                  <a:pt x="4314781" y="1807780"/>
                  <a:pt x="4305517" y="1808255"/>
                  <a:pt x="4297680" y="1812174"/>
                </a:cubicBezTo>
                <a:cubicBezTo>
                  <a:pt x="4240276" y="1840877"/>
                  <a:pt x="4308687" y="1819814"/>
                  <a:pt x="4239490" y="1837112"/>
                </a:cubicBezTo>
                <a:cubicBezTo>
                  <a:pt x="4231177" y="1842654"/>
                  <a:pt x="4223488" y="1849270"/>
                  <a:pt x="4214552" y="1853738"/>
                </a:cubicBezTo>
                <a:cubicBezTo>
                  <a:pt x="4206715" y="1857657"/>
                  <a:pt x="4196905" y="1857190"/>
                  <a:pt x="4189614" y="1862051"/>
                </a:cubicBezTo>
                <a:cubicBezTo>
                  <a:pt x="4127350" y="1903561"/>
                  <a:pt x="4199032" y="1875538"/>
                  <a:pt x="4139738" y="1895301"/>
                </a:cubicBezTo>
                <a:cubicBezTo>
                  <a:pt x="4134196" y="1900843"/>
                  <a:pt x="4129232" y="1907031"/>
                  <a:pt x="4123112" y="1911927"/>
                </a:cubicBezTo>
                <a:cubicBezTo>
                  <a:pt x="4115311" y="1918168"/>
                  <a:pt x="4105238" y="1921488"/>
                  <a:pt x="4098174" y="1928552"/>
                </a:cubicBezTo>
                <a:cubicBezTo>
                  <a:pt x="4091110" y="1935617"/>
                  <a:pt x="4088128" y="1945972"/>
                  <a:pt x="4081549" y="1953491"/>
                </a:cubicBezTo>
                <a:cubicBezTo>
                  <a:pt x="4068647" y="1968236"/>
                  <a:pt x="4050853" y="1978751"/>
                  <a:pt x="4039985" y="1995054"/>
                </a:cubicBezTo>
                <a:cubicBezTo>
                  <a:pt x="4022716" y="2020958"/>
                  <a:pt x="4002314" y="2053560"/>
                  <a:pt x="3981796" y="2078181"/>
                </a:cubicBezTo>
                <a:cubicBezTo>
                  <a:pt x="3976778" y="2084202"/>
                  <a:pt x="3970066" y="2088687"/>
                  <a:pt x="3965170" y="2094807"/>
                </a:cubicBezTo>
                <a:cubicBezTo>
                  <a:pt x="3923219" y="2147246"/>
                  <a:pt x="3972066" y="2096222"/>
                  <a:pt x="3931920" y="2136371"/>
                </a:cubicBezTo>
                <a:cubicBezTo>
                  <a:pt x="3929149" y="2147454"/>
                  <a:pt x="3928716" y="2159403"/>
                  <a:pt x="3923607" y="2169621"/>
                </a:cubicBezTo>
                <a:cubicBezTo>
                  <a:pt x="3920102" y="2176631"/>
                  <a:pt x="3910486" y="2179237"/>
                  <a:pt x="3906981" y="2186247"/>
                </a:cubicBezTo>
                <a:cubicBezTo>
                  <a:pt x="3899144" y="2201921"/>
                  <a:pt x="3895898" y="2219498"/>
                  <a:pt x="3890356" y="2236123"/>
                </a:cubicBezTo>
                <a:lnTo>
                  <a:pt x="3882043" y="2261061"/>
                </a:lnTo>
                <a:cubicBezTo>
                  <a:pt x="3879272" y="2288770"/>
                  <a:pt x="3876108" y="2316443"/>
                  <a:pt x="3873730" y="2344189"/>
                </a:cubicBezTo>
                <a:cubicBezTo>
                  <a:pt x="3872212" y="2361904"/>
                  <a:pt x="3864540" y="2533640"/>
                  <a:pt x="3848792" y="2601883"/>
                </a:cubicBezTo>
                <a:cubicBezTo>
                  <a:pt x="3844256" y="2621539"/>
                  <a:pt x="3837059" y="2640502"/>
                  <a:pt x="3832167" y="2660072"/>
                </a:cubicBezTo>
                <a:cubicBezTo>
                  <a:pt x="3828740" y="2673779"/>
                  <a:pt x="3826919" y="2687843"/>
                  <a:pt x="3823854" y="2701636"/>
                </a:cubicBezTo>
                <a:cubicBezTo>
                  <a:pt x="3820611" y="2716230"/>
                  <a:pt x="3813635" y="2744877"/>
                  <a:pt x="3807229" y="2759825"/>
                </a:cubicBezTo>
                <a:cubicBezTo>
                  <a:pt x="3764651" y="2859174"/>
                  <a:pt x="3824634" y="2690983"/>
                  <a:pt x="3765665" y="2867891"/>
                </a:cubicBezTo>
                <a:cubicBezTo>
                  <a:pt x="3762894" y="2876204"/>
                  <a:pt x="3759070" y="2884237"/>
                  <a:pt x="3757352" y="2892829"/>
                </a:cubicBezTo>
                <a:cubicBezTo>
                  <a:pt x="3726727" y="3045967"/>
                  <a:pt x="3766281" y="2857118"/>
                  <a:pt x="3740727" y="2959331"/>
                </a:cubicBezTo>
                <a:cubicBezTo>
                  <a:pt x="3737300" y="2973038"/>
                  <a:pt x="3736295" y="2987309"/>
                  <a:pt x="3732414" y="3000894"/>
                </a:cubicBezTo>
                <a:cubicBezTo>
                  <a:pt x="3675310" y="3200759"/>
                  <a:pt x="3726262" y="3000569"/>
                  <a:pt x="3699163" y="3108960"/>
                </a:cubicBezTo>
                <a:cubicBezTo>
                  <a:pt x="3701934" y="3239193"/>
                  <a:pt x="3702270" y="3369500"/>
                  <a:pt x="3707476" y="3499658"/>
                </a:cubicBezTo>
                <a:cubicBezTo>
                  <a:pt x="3707826" y="3508413"/>
                  <a:pt x="3714071" y="3516004"/>
                  <a:pt x="3715789" y="3524596"/>
                </a:cubicBezTo>
                <a:cubicBezTo>
                  <a:pt x="3719631" y="3543809"/>
                  <a:pt x="3721045" y="3563432"/>
                  <a:pt x="3724101" y="3582785"/>
                </a:cubicBezTo>
                <a:cubicBezTo>
                  <a:pt x="3729358" y="3616082"/>
                  <a:pt x="3737675" y="3648967"/>
                  <a:pt x="3740727" y="3682538"/>
                </a:cubicBezTo>
                <a:cubicBezTo>
                  <a:pt x="3743498" y="3713018"/>
                  <a:pt x="3743721" y="3743838"/>
                  <a:pt x="3749040" y="3773978"/>
                </a:cubicBezTo>
                <a:cubicBezTo>
                  <a:pt x="3752086" y="3791236"/>
                  <a:pt x="3760123" y="3807229"/>
                  <a:pt x="3765665" y="3823854"/>
                </a:cubicBezTo>
                <a:lnTo>
                  <a:pt x="3782290" y="3873731"/>
                </a:lnTo>
                <a:cubicBezTo>
                  <a:pt x="3787832" y="3895898"/>
                  <a:pt x="3786242" y="3921220"/>
                  <a:pt x="3798916" y="3940232"/>
                </a:cubicBezTo>
                <a:lnTo>
                  <a:pt x="3832167" y="3990109"/>
                </a:lnTo>
                <a:cubicBezTo>
                  <a:pt x="3837709" y="3998422"/>
                  <a:pt x="3845633" y="4005569"/>
                  <a:pt x="3848792" y="4015047"/>
                </a:cubicBezTo>
                <a:cubicBezTo>
                  <a:pt x="3868287" y="4073531"/>
                  <a:pt x="3842914" y="4001332"/>
                  <a:pt x="3873730" y="4073236"/>
                </a:cubicBezTo>
                <a:cubicBezTo>
                  <a:pt x="3889916" y="4111004"/>
                  <a:pt x="3871022" y="4087153"/>
                  <a:pt x="3898669" y="4114800"/>
                </a:cubicBezTo>
                <a:cubicBezTo>
                  <a:pt x="3901440" y="4125884"/>
                  <a:pt x="3901872" y="4137832"/>
                  <a:pt x="3906981" y="4148051"/>
                </a:cubicBezTo>
                <a:cubicBezTo>
                  <a:pt x="3910486" y="4155061"/>
                  <a:pt x="3920102" y="4157666"/>
                  <a:pt x="3923607" y="4164676"/>
                </a:cubicBezTo>
                <a:cubicBezTo>
                  <a:pt x="3928716" y="4174895"/>
                  <a:pt x="3927420" y="4187426"/>
                  <a:pt x="3931920" y="4197927"/>
                </a:cubicBezTo>
                <a:cubicBezTo>
                  <a:pt x="3943046" y="4223887"/>
                  <a:pt x="3985116" y="4259436"/>
                  <a:pt x="3998421" y="4272741"/>
                </a:cubicBezTo>
                <a:lnTo>
                  <a:pt x="4056610" y="4330931"/>
                </a:lnTo>
                <a:cubicBezTo>
                  <a:pt x="4062152" y="4336473"/>
                  <a:pt x="4066966" y="4342854"/>
                  <a:pt x="4073236" y="4347556"/>
                </a:cubicBezTo>
                <a:cubicBezTo>
                  <a:pt x="4084320" y="4355869"/>
                  <a:pt x="4096060" y="4363371"/>
                  <a:pt x="4106487" y="4372494"/>
                </a:cubicBezTo>
                <a:cubicBezTo>
                  <a:pt x="4106514" y="4372517"/>
                  <a:pt x="4148038" y="4414046"/>
                  <a:pt x="4156363" y="4422371"/>
                </a:cubicBezTo>
                <a:cubicBezTo>
                  <a:pt x="4161905" y="4427913"/>
                  <a:pt x="4165554" y="4436518"/>
                  <a:pt x="4172989" y="4438996"/>
                </a:cubicBezTo>
                <a:cubicBezTo>
                  <a:pt x="4181302" y="4441767"/>
                  <a:pt x="4190090" y="4443390"/>
                  <a:pt x="4197927" y="4447309"/>
                </a:cubicBezTo>
                <a:cubicBezTo>
                  <a:pt x="4223248" y="4459969"/>
                  <a:pt x="4235663" y="4476732"/>
                  <a:pt x="4256116" y="4497185"/>
                </a:cubicBezTo>
                <a:cubicBezTo>
                  <a:pt x="4279803" y="4520873"/>
                  <a:pt x="4268396" y="4507294"/>
                  <a:pt x="4289367" y="4538749"/>
                </a:cubicBezTo>
                <a:cubicBezTo>
                  <a:pt x="4292138" y="4549833"/>
                  <a:pt x="4291128" y="4562640"/>
                  <a:pt x="4297680" y="4572000"/>
                </a:cubicBezTo>
                <a:cubicBezTo>
                  <a:pt x="4311163" y="4591262"/>
                  <a:pt x="4347556" y="4621876"/>
                  <a:pt x="4347556" y="4621876"/>
                </a:cubicBezTo>
                <a:cubicBezTo>
                  <a:pt x="4350327" y="4630189"/>
                  <a:pt x="4351950" y="4638977"/>
                  <a:pt x="4355869" y="4646814"/>
                </a:cubicBezTo>
                <a:cubicBezTo>
                  <a:pt x="4360337" y="4655750"/>
                  <a:pt x="4368784" y="4662476"/>
                  <a:pt x="4372494" y="4671752"/>
                </a:cubicBezTo>
                <a:cubicBezTo>
                  <a:pt x="4390818" y="4717562"/>
                  <a:pt x="4388254" y="4733927"/>
                  <a:pt x="4397432" y="4779818"/>
                </a:cubicBezTo>
                <a:cubicBezTo>
                  <a:pt x="4399673" y="4791021"/>
                  <a:pt x="4402974" y="4801985"/>
                  <a:pt x="4405745" y="4813069"/>
                </a:cubicBezTo>
                <a:cubicBezTo>
                  <a:pt x="4402974" y="4882342"/>
                  <a:pt x="4404110" y="4951881"/>
                  <a:pt x="4397432" y="5020887"/>
                </a:cubicBezTo>
                <a:cubicBezTo>
                  <a:pt x="4396076" y="5034901"/>
                  <a:pt x="4375077" y="5088760"/>
                  <a:pt x="4364181" y="5104014"/>
                </a:cubicBezTo>
                <a:cubicBezTo>
                  <a:pt x="4357348" y="5113580"/>
                  <a:pt x="4346769" y="5119921"/>
                  <a:pt x="4339243" y="5128952"/>
                </a:cubicBezTo>
                <a:cubicBezTo>
                  <a:pt x="4332847" y="5136627"/>
                  <a:pt x="4329256" y="5146424"/>
                  <a:pt x="4322618" y="5153891"/>
                </a:cubicBezTo>
                <a:cubicBezTo>
                  <a:pt x="4306998" y="5171464"/>
                  <a:pt x="4285783" y="5184204"/>
                  <a:pt x="4272741" y="5203767"/>
                </a:cubicBezTo>
                <a:cubicBezTo>
                  <a:pt x="4267199" y="5212080"/>
                  <a:pt x="4263701" y="5222203"/>
                  <a:pt x="4256116" y="5228705"/>
                </a:cubicBezTo>
                <a:cubicBezTo>
                  <a:pt x="4243849" y="5239220"/>
                  <a:pt x="4227169" y="5243550"/>
                  <a:pt x="4214552" y="5253643"/>
                </a:cubicBezTo>
                <a:cubicBezTo>
                  <a:pt x="4146323" y="5308227"/>
                  <a:pt x="4200732" y="5285959"/>
                  <a:pt x="4148050" y="5303520"/>
                </a:cubicBezTo>
                <a:cubicBezTo>
                  <a:pt x="4083083" y="5355494"/>
                  <a:pt x="4121249" y="5326930"/>
                  <a:pt x="4031672" y="5386647"/>
                </a:cubicBezTo>
                <a:cubicBezTo>
                  <a:pt x="4023359" y="5392189"/>
                  <a:pt x="4013798" y="5396207"/>
                  <a:pt x="4006734" y="5403272"/>
                </a:cubicBezTo>
                <a:cubicBezTo>
                  <a:pt x="4001192" y="5408814"/>
                  <a:pt x="3996447" y="5415288"/>
                  <a:pt x="3990109" y="5419898"/>
                </a:cubicBezTo>
                <a:cubicBezTo>
                  <a:pt x="3965870" y="5437527"/>
                  <a:pt x="3936487" y="5448580"/>
                  <a:pt x="3915294" y="5469774"/>
                </a:cubicBezTo>
                <a:cubicBezTo>
                  <a:pt x="3909752" y="5475316"/>
                  <a:pt x="3905389" y="5482368"/>
                  <a:pt x="3898669" y="5486400"/>
                </a:cubicBezTo>
                <a:cubicBezTo>
                  <a:pt x="3891155" y="5490908"/>
                  <a:pt x="3881784" y="5491260"/>
                  <a:pt x="3873730" y="5494712"/>
                </a:cubicBezTo>
                <a:cubicBezTo>
                  <a:pt x="3862340" y="5499593"/>
                  <a:pt x="3852083" y="5506987"/>
                  <a:pt x="3840480" y="5511338"/>
                </a:cubicBezTo>
                <a:cubicBezTo>
                  <a:pt x="3829783" y="5515350"/>
                  <a:pt x="3817926" y="5515640"/>
                  <a:pt x="3807229" y="5519651"/>
                </a:cubicBezTo>
                <a:cubicBezTo>
                  <a:pt x="3795626" y="5524002"/>
                  <a:pt x="3785484" y="5531674"/>
                  <a:pt x="3773978" y="5536276"/>
                </a:cubicBezTo>
                <a:cubicBezTo>
                  <a:pt x="3757706" y="5542784"/>
                  <a:pt x="3724101" y="5552901"/>
                  <a:pt x="3724101" y="5552901"/>
                </a:cubicBezTo>
                <a:cubicBezTo>
                  <a:pt x="3686802" y="5590203"/>
                  <a:pt x="3718771" y="5565251"/>
                  <a:pt x="3624349" y="5577840"/>
                </a:cubicBezTo>
                <a:cubicBezTo>
                  <a:pt x="3610344" y="5579707"/>
                  <a:pt x="3596640" y="5583381"/>
                  <a:pt x="3582785" y="5586152"/>
                </a:cubicBezTo>
                <a:cubicBezTo>
                  <a:pt x="3516710" y="5612583"/>
                  <a:pt x="3561671" y="5598670"/>
                  <a:pt x="3474720" y="5611091"/>
                </a:cubicBezTo>
                <a:cubicBezTo>
                  <a:pt x="3458034" y="5613475"/>
                  <a:pt x="3441648" y="5618110"/>
                  <a:pt x="3424843" y="5619403"/>
                </a:cubicBezTo>
                <a:cubicBezTo>
                  <a:pt x="3333505" y="5626429"/>
                  <a:pt x="3241963" y="5630487"/>
                  <a:pt x="3150523" y="5636029"/>
                </a:cubicBezTo>
                <a:cubicBezTo>
                  <a:pt x="2934764" y="5679178"/>
                  <a:pt x="3092017" y="5650772"/>
                  <a:pt x="2568632" y="5636029"/>
                </a:cubicBezTo>
                <a:cubicBezTo>
                  <a:pt x="2551784" y="5635554"/>
                  <a:pt x="2535518" y="5629480"/>
                  <a:pt x="2518756" y="5627716"/>
                </a:cubicBezTo>
                <a:cubicBezTo>
                  <a:pt x="2482826" y="5623934"/>
                  <a:pt x="2446712" y="5622174"/>
                  <a:pt x="2410690" y="5619403"/>
                </a:cubicBezTo>
                <a:lnTo>
                  <a:pt x="1737360" y="5636029"/>
                </a:lnTo>
                <a:cubicBezTo>
                  <a:pt x="1725942" y="5636432"/>
                  <a:pt x="1715262" y="5641863"/>
                  <a:pt x="1704109" y="5644341"/>
                </a:cubicBezTo>
                <a:cubicBezTo>
                  <a:pt x="1690316" y="5647406"/>
                  <a:pt x="1676360" y="5649693"/>
                  <a:pt x="1662545" y="5652654"/>
                </a:cubicBezTo>
                <a:lnTo>
                  <a:pt x="1587730" y="5669280"/>
                </a:lnTo>
                <a:cubicBezTo>
                  <a:pt x="1519714" y="5703288"/>
                  <a:pt x="1589134" y="5671583"/>
                  <a:pt x="1521229" y="5694218"/>
                </a:cubicBezTo>
                <a:cubicBezTo>
                  <a:pt x="1504324" y="5699853"/>
                  <a:pt x="1474564" y="5714489"/>
                  <a:pt x="1454727" y="5719156"/>
                </a:cubicBezTo>
                <a:cubicBezTo>
                  <a:pt x="1416108" y="5728243"/>
                  <a:pt x="1375986" y="5731548"/>
                  <a:pt x="1338349" y="5744094"/>
                </a:cubicBezTo>
                <a:cubicBezTo>
                  <a:pt x="1330036" y="5746865"/>
                  <a:pt x="1321464" y="5748955"/>
                  <a:pt x="1313410" y="5752407"/>
                </a:cubicBezTo>
                <a:cubicBezTo>
                  <a:pt x="1302020" y="5757288"/>
                  <a:pt x="1292004" y="5765388"/>
                  <a:pt x="1280160" y="5769032"/>
                </a:cubicBezTo>
                <a:cubicBezTo>
                  <a:pt x="1220134" y="5787502"/>
                  <a:pt x="1185012" y="5787691"/>
                  <a:pt x="1122218" y="5793971"/>
                </a:cubicBezTo>
                <a:lnTo>
                  <a:pt x="324196" y="5785658"/>
                </a:lnTo>
                <a:cubicBezTo>
                  <a:pt x="312450" y="5785183"/>
                  <a:pt x="309039" y="5767241"/>
                  <a:pt x="299258" y="5760720"/>
                </a:cubicBezTo>
                <a:cubicBezTo>
                  <a:pt x="291967" y="5755859"/>
                  <a:pt x="282633" y="5755178"/>
                  <a:pt x="274320" y="5752407"/>
                </a:cubicBezTo>
                <a:cubicBezTo>
                  <a:pt x="268778" y="5744094"/>
                  <a:pt x="264196" y="5735054"/>
                  <a:pt x="257694" y="5727469"/>
                </a:cubicBezTo>
                <a:cubicBezTo>
                  <a:pt x="247493" y="5715568"/>
                  <a:pt x="224443" y="5694218"/>
                  <a:pt x="224443" y="5694218"/>
                </a:cubicBezTo>
                <a:lnTo>
                  <a:pt x="207818" y="5644341"/>
                </a:lnTo>
                <a:cubicBezTo>
                  <a:pt x="205047" y="5636028"/>
                  <a:pt x="204013" y="5626917"/>
                  <a:pt x="199505" y="5619403"/>
                </a:cubicBezTo>
                <a:lnTo>
                  <a:pt x="174567" y="5577840"/>
                </a:lnTo>
                <a:cubicBezTo>
                  <a:pt x="171796" y="5563985"/>
                  <a:pt x="169319" y="5550069"/>
                  <a:pt x="166254" y="5536276"/>
                </a:cubicBezTo>
                <a:cubicBezTo>
                  <a:pt x="163776" y="5525123"/>
                  <a:pt x="159451" y="5514350"/>
                  <a:pt x="157941" y="5503025"/>
                </a:cubicBezTo>
                <a:cubicBezTo>
                  <a:pt x="134921" y="5330373"/>
                  <a:pt x="161831" y="5472592"/>
                  <a:pt x="141316" y="5370021"/>
                </a:cubicBezTo>
                <a:cubicBezTo>
                  <a:pt x="144087" y="5214850"/>
                  <a:pt x="144543" y="5059621"/>
                  <a:pt x="149629" y="4904509"/>
                </a:cubicBezTo>
                <a:cubicBezTo>
                  <a:pt x="150092" y="4890388"/>
                  <a:pt x="154876" y="4876738"/>
                  <a:pt x="157941" y="4862945"/>
                </a:cubicBezTo>
                <a:cubicBezTo>
                  <a:pt x="189024" y="4723069"/>
                  <a:pt x="146808" y="4915790"/>
                  <a:pt x="174567" y="4804756"/>
                </a:cubicBezTo>
                <a:cubicBezTo>
                  <a:pt x="193300" y="4729826"/>
                  <a:pt x="169719" y="4796096"/>
                  <a:pt x="199505" y="4721629"/>
                </a:cubicBezTo>
                <a:cubicBezTo>
                  <a:pt x="208746" y="4629219"/>
                  <a:pt x="206285" y="4622714"/>
                  <a:pt x="232756" y="4522123"/>
                </a:cubicBezTo>
                <a:cubicBezTo>
                  <a:pt x="236553" y="4507693"/>
                  <a:pt x="245093" y="4494852"/>
                  <a:pt x="249381" y="4480560"/>
                </a:cubicBezTo>
                <a:cubicBezTo>
                  <a:pt x="253441" y="4467027"/>
                  <a:pt x="254267" y="4452703"/>
                  <a:pt x="257694" y="4438996"/>
                </a:cubicBezTo>
                <a:cubicBezTo>
                  <a:pt x="283256" y="4336750"/>
                  <a:pt x="243679" y="4525694"/>
                  <a:pt x="274320" y="4372494"/>
                </a:cubicBezTo>
                <a:cubicBezTo>
                  <a:pt x="277091" y="4339243"/>
                  <a:pt x="281045" y="4306069"/>
                  <a:pt x="282632" y="4272741"/>
                </a:cubicBezTo>
                <a:cubicBezTo>
                  <a:pt x="295539" y="4001698"/>
                  <a:pt x="264190" y="4103625"/>
                  <a:pt x="299258" y="3998421"/>
                </a:cubicBezTo>
                <a:cubicBezTo>
                  <a:pt x="293716" y="3823854"/>
                  <a:pt x="290444" y="3649200"/>
                  <a:pt x="282632" y="3474720"/>
                </a:cubicBezTo>
                <a:cubicBezTo>
                  <a:pt x="282121" y="3463307"/>
                  <a:pt x="276560" y="3452672"/>
                  <a:pt x="274320" y="3441469"/>
                </a:cubicBezTo>
                <a:cubicBezTo>
                  <a:pt x="271015" y="3424941"/>
                  <a:pt x="270442" y="3407853"/>
                  <a:pt x="266007" y="3391592"/>
                </a:cubicBezTo>
                <a:cubicBezTo>
                  <a:pt x="262081" y="3377196"/>
                  <a:pt x="254923" y="3363883"/>
                  <a:pt x="249381" y="3350029"/>
                </a:cubicBezTo>
                <a:cubicBezTo>
                  <a:pt x="246610" y="3333403"/>
                  <a:pt x="246399" y="3316142"/>
                  <a:pt x="241069" y="3300152"/>
                </a:cubicBezTo>
                <a:cubicBezTo>
                  <a:pt x="237910" y="3290674"/>
                  <a:pt x="227602" y="3284692"/>
                  <a:pt x="224443" y="3275214"/>
                </a:cubicBezTo>
                <a:cubicBezTo>
                  <a:pt x="210926" y="3234666"/>
                  <a:pt x="221850" y="3222363"/>
                  <a:pt x="207818" y="3183774"/>
                </a:cubicBezTo>
                <a:cubicBezTo>
                  <a:pt x="201466" y="3166305"/>
                  <a:pt x="190572" y="3150820"/>
                  <a:pt x="182880" y="3133898"/>
                </a:cubicBezTo>
                <a:cubicBezTo>
                  <a:pt x="170455" y="3106563"/>
                  <a:pt x="166595" y="3093358"/>
                  <a:pt x="157941" y="3067396"/>
                </a:cubicBezTo>
                <a:cubicBezTo>
                  <a:pt x="153786" y="3042462"/>
                  <a:pt x="147642" y="2989601"/>
                  <a:pt x="133003" y="2967643"/>
                </a:cubicBezTo>
                <a:lnTo>
                  <a:pt x="116378" y="2942705"/>
                </a:lnTo>
                <a:cubicBezTo>
                  <a:pt x="97400" y="2866797"/>
                  <a:pt x="123191" y="2959736"/>
                  <a:pt x="83127" y="2859578"/>
                </a:cubicBezTo>
                <a:cubicBezTo>
                  <a:pt x="78884" y="2848970"/>
                  <a:pt x="77055" y="2837530"/>
                  <a:pt x="74814" y="2826327"/>
                </a:cubicBezTo>
                <a:cubicBezTo>
                  <a:pt x="71508" y="2809800"/>
                  <a:pt x="69516" y="2793034"/>
                  <a:pt x="66501" y="2776451"/>
                </a:cubicBezTo>
                <a:cubicBezTo>
                  <a:pt x="63974" y="2762550"/>
                  <a:pt x="60960" y="2748742"/>
                  <a:pt x="58189" y="2734887"/>
                </a:cubicBezTo>
                <a:cubicBezTo>
                  <a:pt x="66502" y="2460567"/>
                  <a:pt x="73332" y="2186198"/>
                  <a:pt x="83127" y="1911927"/>
                </a:cubicBezTo>
                <a:cubicBezTo>
                  <a:pt x="84416" y="1875822"/>
                  <a:pt x="91440" y="1839989"/>
                  <a:pt x="91440" y="1803861"/>
                </a:cubicBezTo>
                <a:cubicBezTo>
                  <a:pt x="91440" y="1654206"/>
                  <a:pt x="88375" y="1504537"/>
                  <a:pt x="83127" y="1354974"/>
                </a:cubicBezTo>
                <a:cubicBezTo>
                  <a:pt x="82820" y="1346217"/>
                  <a:pt x="77808" y="1338271"/>
                  <a:pt x="74814" y="1330036"/>
                </a:cubicBezTo>
                <a:cubicBezTo>
                  <a:pt x="66723" y="1307787"/>
                  <a:pt x="56838" y="1286162"/>
                  <a:pt x="49876" y="1263534"/>
                </a:cubicBezTo>
                <a:cubicBezTo>
                  <a:pt x="45721" y="1250030"/>
                  <a:pt x="44990" y="1235678"/>
                  <a:pt x="41563" y="1221971"/>
                </a:cubicBezTo>
                <a:cubicBezTo>
                  <a:pt x="39438" y="1213470"/>
                  <a:pt x="35086" y="1205600"/>
                  <a:pt x="33250" y="1197032"/>
                </a:cubicBezTo>
                <a:cubicBezTo>
                  <a:pt x="26759" y="1166740"/>
                  <a:pt x="21006" y="1136260"/>
                  <a:pt x="16625" y="1105592"/>
                </a:cubicBezTo>
                <a:cubicBezTo>
                  <a:pt x="552" y="993080"/>
                  <a:pt x="19285" y="1055386"/>
                  <a:pt x="0" y="997527"/>
                </a:cubicBezTo>
                <a:cubicBezTo>
                  <a:pt x="2771" y="917171"/>
                  <a:pt x="3852" y="836738"/>
                  <a:pt x="8312" y="756458"/>
                </a:cubicBezTo>
                <a:cubicBezTo>
                  <a:pt x="12676" y="677898"/>
                  <a:pt x="12749" y="722088"/>
                  <a:pt x="24938" y="673331"/>
                </a:cubicBezTo>
                <a:cubicBezTo>
                  <a:pt x="31134" y="648547"/>
                  <a:pt x="36553" y="623567"/>
                  <a:pt x="41563" y="598516"/>
                </a:cubicBezTo>
                <a:cubicBezTo>
                  <a:pt x="44868" y="581989"/>
                  <a:pt x="45033" y="564784"/>
                  <a:pt x="49876" y="548640"/>
                </a:cubicBezTo>
                <a:cubicBezTo>
                  <a:pt x="53437" y="536771"/>
                  <a:pt x="61899" y="526895"/>
                  <a:pt x="66501" y="515389"/>
                </a:cubicBezTo>
                <a:cubicBezTo>
                  <a:pt x="107589" y="412668"/>
                  <a:pt x="60764" y="510240"/>
                  <a:pt x="99752" y="432261"/>
                </a:cubicBezTo>
                <a:cubicBezTo>
                  <a:pt x="102523" y="418407"/>
                  <a:pt x="108065" y="404827"/>
                  <a:pt x="108065" y="390698"/>
                </a:cubicBezTo>
                <a:cubicBezTo>
                  <a:pt x="108065" y="357332"/>
                  <a:pt x="104162" y="324019"/>
                  <a:pt x="99752" y="290945"/>
                </a:cubicBezTo>
                <a:cubicBezTo>
                  <a:pt x="98594" y="282260"/>
                  <a:pt x="93847" y="274432"/>
                  <a:pt x="91440" y="266007"/>
                </a:cubicBezTo>
                <a:cubicBezTo>
                  <a:pt x="88301" y="255022"/>
                  <a:pt x="85898" y="243840"/>
                  <a:pt x="83127" y="232756"/>
                </a:cubicBezTo>
                <a:cubicBezTo>
                  <a:pt x="88669" y="216131"/>
                  <a:pt x="88347" y="196186"/>
                  <a:pt x="99752" y="182880"/>
                </a:cubicBezTo>
                <a:cubicBezTo>
                  <a:pt x="110334" y="170535"/>
                  <a:pt x="178039" y="174567"/>
                  <a:pt x="182880" y="174567"/>
                </a:cubicBezTo>
                <a:lnTo>
                  <a:pt x="182880" y="174567"/>
                </a:lnTo>
              </a:path>
            </a:pathLst>
          </a:cu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2706014" y="3124200"/>
            <a:ext cx="0" cy="838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929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228600" y="1143000"/>
            <a:ext cx="8686800" cy="550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ko-KR" altLang="en-US" dirty="0"/>
              <a:t>부모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2" indent="-136525"/>
            <a:r>
              <a:rPr lang="ko-KR" altLang="en-US" dirty="0"/>
              <a:t>자식 클래스 내부에서 재정의된 부모 클래스 </a:t>
            </a:r>
            <a:r>
              <a:rPr lang="ko-KR" altLang="en-US" dirty="0" err="1"/>
              <a:t>메소드</a:t>
            </a:r>
            <a:r>
              <a:rPr lang="ko-KR" altLang="en-US" dirty="0"/>
              <a:t> 호출해야 하는 경우</a:t>
            </a:r>
            <a:endParaRPr lang="en-US" altLang="ko-KR" dirty="0"/>
          </a:p>
          <a:p>
            <a:pPr lvl="2" indent="-136525"/>
            <a:r>
              <a:rPr lang="ko-KR" altLang="en-US" dirty="0"/>
              <a:t>명시적으로 </a:t>
            </a:r>
            <a:r>
              <a:rPr lang="en-US" altLang="ko-KR" dirty="0"/>
              <a:t>super </a:t>
            </a:r>
            <a:r>
              <a:rPr lang="ko-KR" altLang="en-US" dirty="0"/>
              <a:t>키워드 붙여 부모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메소드 재정의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06613"/>
            <a:ext cx="7239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6600825" cy="337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732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228600" y="1143000"/>
            <a:ext cx="8686800" cy="550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endParaRPr lang="ko-KR" altLang="en-US" dirty="0"/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메소드 재정의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2624"/>
          <a:stretch/>
        </p:blipFill>
        <p:spPr>
          <a:xfrm>
            <a:off x="6400800" y="5181600"/>
            <a:ext cx="2230438" cy="1143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629" y="94904"/>
            <a:ext cx="3505200" cy="3276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838200"/>
            <a:ext cx="4693920" cy="3352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b="14151"/>
          <a:stretch/>
        </p:blipFill>
        <p:spPr>
          <a:xfrm>
            <a:off x="1066800" y="3809999"/>
            <a:ext cx="4238625" cy="3048001"/>
          </a:xfrm>
          <a:prstGeom prst="rect">
            <a:avLst/>
          </a:prstGeom>
        </p:spPr>
      </p:pic>
      <p:sp>
        <p:nvSpPr>
          <p:cNvPr id="4" name="자유형 3"/>
          <p:cNvSpPr/>
          <p:nvPr/>
        </p:nvSpPr>
        <p:spPr>
          <a:xfrm>
            <a:off x="292117" y="24938"/>
            <a:ext cx="8583023" cy="4131426"/>
          </a:xfrm>
          <a:custGeom>
            <a:avLst/>
            <a:gdLst>
              <a:gd name="connsiteX0" fmla="*/ 15454 w 8583023"/>
              <a:gd name="connsiteY0" fmla="*/ 739833 h 4131426"/>
              <a:gd name="connsiteX1" fmla="*/ 15454 w 8583023"/>
              <a:gd name="connsiteY1" fmla="*/ 739833 h 4131426"/>
              <a:gd name="connsiteX2" fmla="*/ 2077010 w 8583023"/>
              <a:gd name="connsiteY2" fmla="*/ 706582 h 4131426"/>
              <a:gd name="connsiteX3" fmla="*/ 2126887 w 8583023"/>
              <a:gd name="connsiteY3" fmla="*/ 689957 h 4131426"/>
              <a:gd name="connsiteX4" fmla="*/ 2210014 w 8583023"/>
              <a:gd name="connsiteY4" fmla="*/ 673331 h 4131426"/>
              <a:gd name="connsiteX5" fmla="*/ 2517585 w 8583023"/>
              <a:gd name="connsiteY5" fmla="*/ 656706 h 4131426"/>
              <a:gd name="connsiteX6" fmla="*/ 2916596 w 8583023"/>
              <a:gd name="connsiteY6" fmla="*/ 665018 h 4131426"/>
              <a:gd name="connsiteX7" fmla="*/ 2966472 w 8583023"/>
              <a:gd name="connsiteY7" fmla="*/ 706582 h 4131426"/>
              <a:gd name="connsiteX8" fmla="*/ 2991410 w 8583023"/>
              <a:gd name="connsiteY8" fmla="*/ 714895 h 4131426"/>
              <a:gd name="connsiteX9" fmla="*/ 3008036 w 8583023"/>
              <a:gd name="connsiteY9" fmla="*/ 731520 h 4131426"/>
              <a:gd name="connsiteX10" fmla="*/ 3032974 w 8583023"/>
              <a:gd name="connsiteY10" fmla="*/ 739833 h 4131426"/>
              <a:gd name="connsiteX11" fmla="*/ 3107788 w 8583023"/>
              <a:gd name="connsiteY11" fmla="*/ 764771 h 4131426"/>
              <a:gd name="connsiteX12" fmla="*/ 3298981 w 8583023"/>
              <a:gd name="connsiteY12" fmla="*/ 756458 h 4131426"/>
              <a:gd name="connsiteX13" fmla="*/ 3365483 w 8583023"/>
              <a:gd name="connsiteY13" fmla="*/ 723207 h 4131426"/>
              <a:gd name="connsiteX14" fmla="*/ 3390421 w 8583023"/>
              <a:gd name="connsiteY14" fmla="*/ 714895 h 4131426"/>
              <a:gd name="connsiteX15" fmla="*/ 3473548 w 8583023"/>
              <a:gd name="connsiteY15" fmla="*/ 640080 h 4131426"/>
              <a:gd name="connsiteX16" fmla="*/ 3490174 w 8583023"/>
              <a:gd name="connsiteY16" fmla="*/ 623455 h 4131426"/>
              <a:gd name="connsiteX17" fmla="*/ 3506799 w 8583023"/>
              <a:gd name="connsiteY17" fmla="*/ 598517 h 4131426"/>
              <a:gd name="connsiteX18" fmla="*/ 3531738 w 8583023"/>
              <a:gd name="connsiteY18" fmla="*/ 590204 h 4131426"/>
              <a:gd name="connsiteX19" fmla="*/ 3606552 w 8583023"/>
              <a:gd name="connsiteY19" fmla="*/ 532015 h 4131426"/>
              <a:gd name="connsiteX20" fmla="*/ 3673054 w 8583023"/>
              <a:gd name="connsiteY20" fmla="*/ 482138 h 4131426"/>
              <a:gd name="connsiteX21" fmla="*/ 3706305 w 8583023"/>
              <a:gd name="connsiteY21" fmla="*/ 448887 h 4131426"/>
              <a:gd name="connsiteX22" fmla="*/ 3747868 w 8583023"/>
              <a:gd name="connsiteY22" fmla="*/ 399011 h 4131426"/>
              <a:gd name="connsiteX23" fmla="*/ 3781119 w 8583023"/>
              <a:gd name="connsiteY23" fmla="*/ 349135 h 4131426"/>
              <a:gd name="connsiteX24" fmla="*/ 3822683 w 8583023"/>
              <a:gd name="connsiteY24" fmla="*/ 307571 h 4131426"/>
              <a:gd name="connsiteX25" fmla="*/ 3864247 w 8583023"/>
              <a:gd name="connsiteY25" fmla="*/ 266007 h 4131426"/>
              <a:gd name="connsiteX26" fmla="*/ 3930748 w 8583023"/>
              <a:gd name="connsiteY26" fmla="*/ 216131 h 4131426"/>
              <a:gd name="connsiteX27" fmla="*/ 3997250 w 8583023"/>
              <a:gd name="connsiteY27" fmla="*/ 174567 h 4131426"/>
              <a:gd name="connsiteX28" fmla="*/ 4038814 w 8583023"/>
              <a:gd name="connsiteY28" fmla="*/ 157942 h 4131426"/>
              <a:gd name="connsiteX29" fmla="*/ 4113628 w 8583023"/>
              <a:gd name="connsiteY29" fmla="*/ 108066 h 4131426"/>
              <a:gd name="connsiteX30" fmla="*/ 4138567 w 8583023"/>
              <a:gd name="connsiteY30" fmla="*/ 99753 h 4131426"/>
              <a:gd name="connsiteX31" fmla="*/ 4205068 w 8583023"/>
              <a:gd name="connsiteY31" fmla="*/ 74815 h 4131426"/>
              <a:gd name="connsiteX32" fmla="*/ 4230007 w 8583023"/>
              <a:gd name="connsiteY32" fmla="*/ 58189 h 4131426"/>
              <a:gd name="connsiteX33" fmla="*/ 4271570 w 8583023"/>
              <a:gd name="connsiteY33" fmla="*/ 83127 h 4131426"/>
              <a:gd name="connsiteX34" fmla="*/ 4321447 w 8583023"/>
              <a:gd name="connsiteY34" fmla="*/ 116378 h 4131426"/>
              <a:gd name="connsiteX35" fmla="*/ 4371323 w 8583023"/>
              <a:gd name="connsiteY35" fmla="*/ 133004 h 4131426"/>
              <a:gd name="connsiteX36" fmla="*/ 4429512 w 8583023"/>
              <a:gd name="connsiteY36" fmla="*/ 149629 h 4131426"/>
              <a:gd name="connsiteX37" fmla="*/ 4604079 w 8583023"/>
              <a:gd name="connsiteY37" fmla="*/ 124691 h 4131426"/>
              <a:gd name="connsiteX38" fmla="*/ 4653956 w 8583023"/>
              <a:gd name="connsiteY38" fmla="*/ 116378 h 4131426"/>
              <a:gd name="connsiteX39" fmla="*/ 4695519 w 8583023"/>
              <a:gd name="connsiteY39" fmla="*/ 83127 h 4131426"/>
              <a:gd name="connsiteX40" fmla="*/ 4753708 w 8583023"/>
              <a:gd name="connsiteY40" fmla="*/ 66502 h 4131426"/>
              <a:gd name="connsiteX41" fmla="*/ 4778647 w 8583023"/>
              <a:gd name="connsiteY41" fmla="*/ 58189 h 4131426"/>
              <a:gd name="connsiteX42" fmla="*/ 4803585 w 8583023"/>
              <a:gd name="connsiteY42" fmla="*/ 41564 h 4131426"/>
              <a:gd name="connsiteX43" fmla="*/ 4903338 w 8583023"/>
              <a:gd name="connsiteY43" fmla="*/ 16626 h 4131426"/>
              <a:gd name="connsiteX44" fmla="*/ 4953214 w 8583023"/>
              <a:gd name="connsiteY44" fmla="*/ 0 h 4131426"/>
              <a:gd name="connsiteX45" fmla="*/ 5061279 w 8583023"/>
              <a:gd name="connsiteY45" fmla="*/ 41564 h 4131426"/>
              <a:gd name="connsiteX46" fmla="*/ 5086218 w 8583023"/>
              <a:gd name="connsiteY46" fmla="*/ 49877 h 4131426"/>
              <a:gd name="connsiteX47" fmla="*/ 5127781 w 8583023"/>
              <a:gd name="connsiteY47" fmla="*/ 58189 h 4131426"/>
              <a:gd name="connsiteX48" fmla="*/ 5152719 w 8583023"/>
              <a:gd name="connsiteY48" fmla="*/ 66502 h 4131426"/>
              <a:gd name="connsiteX49" fmla="*/ 5194283 w 8583023"/>
              <a:gd name="connsiteY49" fmla="*/ 74815 h 4131426"/>
              <a:gd name="connsiteX50" fmla="*/ 5285723 w 8583023"/>
              <a:gd name="connsiteY50" fmla="*/ 99753 h 4131426"/>
              <a:gd name="connsiteX51" fmla="*/ 5335599 w 8583023"/>
              <a:gd name="connsiteY51" fmla="*/ 116378 h 4131426"/>
              <a:gd name="connsiteX52" fmla="*/ 5518479 w 8583023"/>
              <a:gd name="connsiteY52" fmla="*/ 124691 h 4131426"/>
              <a:gd name="connsiteX53" fmla="*/ 5934116 w 8583023"/>
              <a:gd name="connsiteY53" fmla="*/ 133004 h 4131426"/>
              <a:gd name="connsiteX54" fmla="*/ 5992305 w 8583023"/>
              <a:gd name="connsiteY54" fmla="*/ 157942 h 4131426"/>
              <a:gd name="connsiteX55" fmla="*/ 6100370 w 8583023"/>
              <a:gd name="connsiteY55" fmla="*/ 166255 h 4131426"/>
              <a:gd name="connsiteX56" fmla="*/ 6158559 w 8583023"/>
              <a:gd name="connsiteY56" fmla="*/ 174567 h 4131426"/>
              <a:gd name="connsiteX57" fmla="*/ 6249999 w 8583023"/>
              <a:gd name="connsiteY57" fmla="*/ 166255 h 4131426"/>
              <a:gd name="connsiteX58" fmla="*/ 6308188 w 8583023"/>
              <a:gd name="connsiteY58" fmla="*/ 149629 h 4131426"/>
              <a:gd name="connsiteX59" fmla="*/ 6374690 w 8583023"/>
              <a:gd name="connsiteY59" fmla="*/ 133004 h 4131426"/>
              <a:gd name="connsiteX60" fmla="*/ 6457818 w 8583023"/>
              <a:gd name="connsiteY60" fmla="*/ 108066 h 4131426"/>
              <a:gd name="connsiteX61" fmla="*/ 6582508 w 8583023"/>
              <a:gd name="connsiteY61" fmla="*/ 83127 h 4131426"/>
              <a:gd name="connsiteX62" fmla="*/ 6607447 w 8583023"/>
              <a:gd name="connsiteY62" fmla="*/ 74815 h 4131426"/>
              <a:gd name="connsiteX63" fmla="*/ 6649010 w 8583023"/>
              <a:gd name="connsiteY63" fmla="*/ 66502 h 4131426"/>
              <a:gd name="connsiteX64" fmla="*/ 6673948 w 8583023"/>
              <a:gd name="connsiteY64" fmla="*/ 58189 h 4131426"/>
              <a:gd name="connsiteX65" fmla="*/ 6757076 w 8583023"/>
              <a:gd name="connsiteY65" fmla="*/ 41564 h 4131426"/>
              <a:gd name="connsiteX66" fmla="*/ 6815265 w 8583023"/>
              <a:gd name="connsiteY66" fmla="*/ 33251 h 4131426"/>
              <a:gd name="connsiteX67" fmla="*/ 7106210 w 8583023"/>
              <a:gd name="connsiteY67" fmla="*/ 41564 h 4131426"/>
              <a:gd name="connsiteX68" fmla="*/ 7230901 w 8583023"/>
              <a:gd name="connsiteY68" fmla="*/ 66502 h 4131426"/>
              <a:gd name="connsiteX69" fmla="*/ 7305716 w 8583023"/>
              <a:gd name="connsiteY69" fmla="*/ 74815 h 4131426"/>
              <a:gd name="connsiteX70" fmla="*/ 7372218 w 8583023"/>
              <a:gd name="connsiteY70" fmla="*/ 83127 h 4131426"/>
              <a:gd name="connsiteX71" fmla="*/ 7530159 w 8583023"/>
              <a:gd name="connsiteY71" fmla="*/ 99753 h 4131426"/>
              <a:gd name="connsiteX72" fmla="*/ 7571723 w 8583023"/>
              <a:gd name="connsiteY72" fmla="*/ 116378 h 4131426"/>
              <a:gd name="connsiteX73" fmla="*/ 7604974 w 8583023"/>
              <a:gd name="connsiteY73" fmla="*/ 141317 h 4131426"/>
              <a:gd name="connsiteX74" fmla="*/ 7679788 w 8583023"/>
              <a:gd name="connsiteY74" fmla="*/ 182880 h 4131426"/>
              <a:gd name="connsiteX75" fmla="*/ 7771228 w 8583023"/>
              <a:gd name="connsiteY75" fmla="*/ 266007 h 4131426"/>
              <a:gd name="connsiteX76" fmla="*/ 7829418 w 8583023"/>
              <a:gd name="connsiteY76" fmla="*/ 299258 h 4131426"/>
              <a:gd name="connsiteX77" fmla="*/ 7870981 w 8583023"/>
              <a:gd name="connsiteY77" fmla="*/ 332509 h 4131426"/>
              <a:gd name="connsiteX78" fmla="*/ 7904232 w 8583023"/>
              <a:gd name="connsiteY78" fmla="*/ 340822 h 4131426"/>
              <a:gd name="connsiteX79" fmla="*/ 8087112 w 8583023"/>
              <a:gd name="connsiteY79" fmla="*/ 365760 h 4131426"/>
              <a:gd name="connsiteX80" fmla="*/ 8145301 w 8583023"/>
              <a:gd name="connsiteY80" fmla="*/ 374073 h 4131426"/>
              <a:gd name="connsiteX81" fmla="*/ 8186865 w 8583023"/>
              <a:gd name="connsiteY81" fmla="*/ 382386 h 4131426"/>
              <a:gd name="connsiteX82" fmla="*/ 8245054 w 8583023"/>
              <a:gd name="connsiteY82" fmla="*/ 407324 h 4131426"/>
              <a:gd name="connsiteX83" fmla="*/ 8336494 w 8583023"/>
              <a:gd name="connsiteY83" fmla="*/ 432262 h 4131426"/>
              <a:gd name="connsiteX84" fmla="*/ 8386370 w 8583023"/>
              <a:gd name="connsiteY84" fmla="*/ 507077 h 4131426"/>
              <a:gd name="connsiteX85" fmla="*/ 8419621 w 8583023"/>
              <a:gd name="connsiteY85" fmla="*/ 548640 h 4131426"/>
              <a:gd name="connsiteX86" fmla="*/ 8461185 w 8583023"/>
              <a:gd name="connsiteY86" fmla="*/ 623455 h 4131426"/>
              <a:gd name="connsiteX87" fmla="*/ 8486123 w 8583023"/>
              <a:gd name="connsiteY87" fmla="*/ 748146 h 4131426"/>
              <a:gd name="connsiteX88" fmla="*/ 8511061 w 8583023"/>
              <a:gd name="connsiteY88" fmla="*/ 847898 h 4131426"/>
              <a:gd name="connsiteX89" fmla="*/ 8527687 w 8583023"/>
              <a:gd name="connsiteY89" fmla="*/ 989215 h 4131426"/>
              <a:gd name="connsiteX90" fmla="*/ 8535999 w 8583023"/>
              <a:gd name="connsiteY90" fmla="*/ 1039091 h 4131426"/>
              <a:gd name="connsiteX91" fmla="*/ 8544312 w 8583023"/>
              <a:gd name="connsiteY91" fmla="*/ 1080655 h 4131426"/>
              <a:gd name="connsiteX92" fmla="*/ 8552625 w 8583023"/>
              <a:gd name="connsiteY92" fmla="*/ 1155469 h 4131426"/>
              <a:gd name="connsiteX93" fmla="*/ 8569250 w 8583023"/>
              <a:gd name="connsiteY93" fmla="*/ 1221971 h 4131426"/>
              <a:gd name="connsiteX94" fmla="*/ 8577563 w 8583023"/>
              <a:gd name="connsiteY94" fmla="*/ 1280160 h 4131426"/>
              <a:gd name="connsiteX95" fmla="*/ 8552625 w 8583023"/>
              <a:gd name="connsiteY95" fmla="*/ 1753986 h 4131426"/>
              <a:gd name="connsiteX96" fmla="*/ 8544312 w 8583023"/>
              <a:gd name="connsiteY96" fmla="*/ 1778924 h 4131426"/>
              <a:gd name="connsiteX97" fmla="*/ 8527687 w 8583023"/>
              <a:gd name="connsiteY97" fmla="*/ 1812175 h 4131426"/>
              <a:gd name="connsiteX98" fmla="*/ 8494436 w 8583023"/>
              <a:gd name="connsiteY98" fmla="*/ 1928553 h 4131426"/>
              <a:gd name="connsiteX99" fmla="*/ 8477810 w 8583023"/>
              <a:gd name="connsiteY99" fmla="*/ 1970117 h 4131426"/>
              <a:gd name="connsiteX100" fmla="*/ 8461185 w 8583023"/>
              <a:gd name="connsiteY100" fmla="*/ 1995055 h 4131426"/>
              <a:gd name="connsiteX101" fmla="*/ 8452872 w 8583023"/>
              <a:gd name="connsiteY101" fmla="*/ 2044931 h 4131426"/>
              <a:gd name="connsiteX102" fmla="*/ 8444559 w 8583023"/>
              <a:gd name="connsiteY102" fmla="*/ 2103120 h 4131426"/>
              <a:gd name="connsiteX103" fmla="*/ 8427934 w 8583023"/>
              <a:gd name="connsiteY103" fmla="*/ 2136371 h 4131426"/>
              <a:gd name="connsiteX104" fmla="*/ 8411308 w 8583023"/>
              <a:gd name="connsiteY104" fmla="*/ 2901142 h 4131426"/>
              <a:gd name="connsiteX105" fmla="*/ 8402996 w 8583023"/>
              <a:gd name="connsiteY105" fmla="*/ 2975957 h 4131426"/>
              <a:gd name="connsiteX106" fmla="*/ 8386370 w 8583023"/>
              <a:gd name="connsiteY106" fmla="*/ 3009207 h 4131426"/>
              <a:gd name="connsiteX107" fmla="*/ 8344807 w 8583023"/>
              <a:gd name="connsiteY107" fmla="*/ 3125586 h 4131426"/>
              <a:gd name="connsiteX108" fmla="*/ 8311556 w 8583023"/>
              <a:gd name="connsiteY108" fmla="*/ 3158837 h 4131426"/>
              <a:gd name="connsiteX109" fmla="*/ 8261679 w 8583023"/>
              <a:gd name="connsiteY109" fmla="*/ 3233651 h 4131426"/>
              <a:gd name="connsiteX110" fmla="*/ 8145301 w 8583023"/>
              <a:gd name="connsiteY110" fmla="*/ 3333404 h 4131426"/>
              <a:gd name="connsiteX111" fmla="*/ 8112050 w 8583023"/>
              <a:gd name="connsiteY111" fmla="*/ 3366655 h 4131426"/>
              <a:gd name="connsiteX112" fmla="*/ 8045548 w 8583023"/>
              <a:gd name="connsiteY112" fmla="*/ 3391593 h 4131426"/>
              <a:gd name="connsiteX113" fmla="*/ 7987359 w 8583023"/>
              <a:gd name="connsiteY113" fmla="*/ 3424844 h 4131426"/>
              <a:gd name="connsiteX114" fmla="*/ 7937483 w 8583023"/>
              <a:gd name="connsiteY114" fmla="*/ 3441469 h 4131426"/>
              <a:gd name="connsiteX115" fmla="*/ 7895919 w 8583023"/>
              <a:gd name="connsiteY115" fmla="*/ 3466407 h 4131426"/>
              <a:gd name="connsiteX116" fmla="*/ 7829418 w 8583023"/>
              <a:gd name="connsiteY116" fmla="*/ 3491346 h 4131426"/>
              <a:gd name="connsiteX117" fmla="*/ 7704727 w 8583023"/>
              <a:gd name="connsiteY117" fmla="*/ 3541222 h 4131426"/>
              <a:gd name="connsiteX118" fmla="*/ 7646538 w 8583023"/>
              <a:gd name="connsiteY118" fmla="*/ 3557847 h 4131426"/>
              <a:gd name="connsiteX119" fmla="*/ 7588348 w 8583023"/>
              <a:gd name="connsiteY119" fmla="*/ 3566160 h 4131426"/>
              <a:gd name="connsiteX120" fmla="*/ 7538472 w 8583023"/>
              <a:gd name="connsiteY120" fmla="*/ 3574473 h 4131426"/>
              <a:gd name="connsiteX121" fmla="*/ 7239214 w 8583023"/>
              <a:gd name="connsiteY121" fmla="*/ 3582786 h 4131426"/>
              <a:gd name="connsiteX122" fmla="*/ 7156087 w 8583023"/>
              <a:gd name="connsiteY122" fmla="*/ 3574473 h 4131426"/>
              <a:gd name="connsiteX123" fmla="*/ 7114523 w 8583023"/>
              <a:gd name="connsiteY123" fmla="*/ 3557847 h 4131426"/>
              <a:gd name="connsiteX124" fmla="*/ 6948268 w 8583023"/>
              <a:gd name="connsiteY124" fmla="*/ 3532909 h 4131426"/>
              <a:gd name="connsiteX125" fmla="*/ 6798639 w 8583023"/>
              <a:gd name="connsiteY125" fmla="*/ 3491346 h 4131426"/>
              <a:gd name="connsiteX126" fmla="*/ 6665636 w 8583023"/>
              <a:gd name="connsiteY126" fmla="*/ 3449782 h 4131426"/>
              <a:gd name="connsiteX127" fmla="*/ 6507694 w 8583023"/>
              <a:gd name="connsiteY127" fmla="*/ 3424844 h 4131426"/>
              <a:gd name="connsiteX128" fmla="*/ 6358065 w 8583023"/>
              <a:gd name="connsiteY128" fmla="*/ 3383280 h 4131426"/>
              <a:gd name="connsiteX129" fmla="*/ 6216748 w 8583023"/>
              <a:gd name="connsiteY129" fmla="*/ 3358342 h 4131426"/>
              <a:gd name="connsiteX130" fmla="*/ 6025556 w 8583023"/>
              <a:gd name="connsiteY130" fmla="*/ 3333404 h 4131426"/>
              <a:gd name="connsiteX131" fmla="*/ 5834363 w 8583023"/>
              <a:gd name="connsiteY131" fmla="*/ 3358342 h 4131426"/>
              <a:gd name="connsiteX132" fmla="*/ 5776174 w 8583023"/>
              <a:gd name="connsiteY132" fmla="*/ 3383280 h 4131426"/>
              <a:gd name="connsiteX133" fmla="*/ 5709672 w 8583023"/>
              <a:gd name="connsiteY133" fmla="*/ 3399906 h 4131426"/>
              <a:gd name="connsiteX134" fmla="*/ 5618232 w 8583023"/>
              <a:gd name="connsiteY134" fmla="*/ 3466407 h 4131426"/>
              <a:gd name="connsiteX135" fmla="*/ 5576668 w 8583023"/>
              <a:gd name="connsiteY135" fmla="*/ 3483033 h 4131426"/>
              <a:gd name="connsiteX136" fmla="*/ 5543418 w 8583023"/>
              <a:gd name="connsiteY136" fmla="*/ 3507971 h 4131426"/>
              <a:gd name="connsiteX137" fmla="*/ 5493541 w 8583023"/>
              <a:gd name="connsiteY137" fmla="*/ 3524597 h 4131426"/>
              <a:gd name="connsiteX138" fmla="*/ 5393788 w 8583023"/>
              <a:gd name="connsiteY138" fmla="*/ 3566160 h 4131426"/>
              <a:gd name="connsiteX139" fmla="*/ 5235847 w 8583023"/>
              <a:gd name="connsiteY139" fmla="*/ 3665913 h 4131426"/>
              <a:gd name="connsiteX140" fmla="*/ 5077905 w 8583023"/>
              <a:gd name="connsiteY140" fmla="*/ 3732415 h 4131426"/>
              <a:gd name="connsiteX141" fmla="*/ 5052967 w 8583023"/>
              <a:gd name="connsiteY141" fmla="*/ 3757353 h 4131426"/>
              <a:gd name="connsiteX142" fmla="*/ 4986465 w 8583023"/>
              <a:gd name="connsiteY142" fmla="*/ 3765666 h 4131426"/>
              <a:gd name="connsiteX143" fmla="*/ 4953214 w 8583023"/>
              <a:gd name="connsiteY143" fmla="*/ 3782291 h 4131426"/>
              <a:gd name="connsiteX144" fmla="*/ 4828523 w 8583023"/>
              <a:gd name="connsiteY144" fmla="*/ 3757353 h 4131426"/>
              <a:gd name="connsiteX145" fmla="*/ 4762021 w 8583023"/>
              <a:gd name="connsiteY145" fmla="*/ 3715789 h 4131426"/>
              <a:gd name="connsiteX146" fmla="*/ 4712145 w 8583023"/>
              <a:gd name="connsiteY146" fmla="*/ 3690851 h 4131426"/>
              <a:gd name="connsiteX147" fmla="*/ 4604079 w 8583023"/>
              <a:gd name="connsiteY147" fmla="*/ 3599411 h 4131426"/>
              <a:gd name="connsiteX148" fmla="*/ 4404574 w 8583023"/>
              <a:gd name="connsiteY148" fmla="*/ 3466407 h 4131426"/>
              <a:gd name="connsiteX149" fmla="*/ 4329759 w 8583023"/>
              <a:gd name="connsiteY149" fmla="*/ 3416531 h 4131426"/>
              <a:gd name="connsiteX150" fmla="*/ 4188443 w 8583023"/>
              <a:gd name="connsiteY150" fmla="*/ 3333404 h 4131426"/>
              <a:gd name="connsiteX151" fmla="*/ 4146879 w 8583023"/>
              <a:gd name="connsiteY151" fmla="*/ 3316778 h 4131426"/>
              <a:gd name="connsiteX152" fmla="*/ 4113628 w 8583023"/>
              <a:gd name="connsiteY152" fmla="*/ 3291840 h 4131426"/>
              <a:gd name="connsiteX153" fmla="*/ 4047127 w 8583023"/>
              <a:gd name="connsiteY153" fmla="*/ 3266902 h 4131426"/>
              <a:gd name="connsiteX154" fmla="*/ 3980625 w 8583023"/>
              <a:gd name="connsiteY154" fmla="*/ 3241964 h 4131426"/>
              <a:gd name="connsiteX155" fmla="*/ 3905810 w 8583023"/>
              <a:gd name="connsiteY155" fmla="*/ 3250277 h 4131426"/>
              <a:gd name="connsiteX156" fmla="*/ 3855934 w 8583023"/>
              <a:gd name="connsiteY156" fmla="*/ 3283527 h 4131426"/>
              <a:gd name="connsiteX157" fmla="*/ 3839308 w 8583023"/>
              <a:gd name="connsiteY157" fmla="*/ 3308466 h 4131426"/>
              <a:gd name="connsiteX158" fmla="*/ 3789432 w 8583023"/>
              <a:gd name="connsiteY158" fmla="*/ 3374967 h 4131426"/>
              <a:gd name="connsiteX159" fmla="*/ 3747868 w 8583023"/>
              <a:gd name="connsiteY159" fmla="*/ 3433157 h 4131426"/>
              <a:gd name="connsiteX160" fmla="*/ 3697992 w 8583023"/>
              <a:gd name="connsiteY160" fmla="*/ 3491346 h 4131426"/>
              <a:gd name="connsiteX161" fmla="*/ 3614865 w 8583023"/>
              <a:gd name="connsiteY161" fmla="*/ 3557847 h 4131426"/>
              <a:gd name="connsiteX162" fmla="*/ 3581614 w 8583023"/>
              <a:gd name="connsiteY162" fmla="*/ 3574473 h 4131426"/>
              <a:gd name="connsiteX163" fmla="*/ 3556676 w 8583023"/>
              <a:gd name="connsiteY163" fmla="*/ 3591098 h 4131426"/>
              <a:gd name="connsiteX164" fmla="*/ 3490174 w 8583023"/>
              <a:gd name="connsiteY164" fmla="*/ 3599411 h 4131426"/>
              <a:gd name="connsiteX165" fmla="*/ 3107788 w 8583023"/>
              <a:gd name="connsiteY165" fmla="*/ 3616037 h 4131426"/>
              <a:gd name="connsiteX166" fmla="*/ 2899970 w 8583023"/>
              <a:gd name="connsiteY166" fmla="*/ 3649287 h 4131426"/>
              <a:gd name="connsiteX167" fmla="*/ 2683839 w 8583023"/>
              <a:gd name="connsiteY167" fmla="*/ 3665913 h 4131426"/>
              <a:gd name="connsiteX168" fmla="*/ 2642276 w 8583023"/>
              <a:gd name="connsiteY168" fmla="*/ 3674226 h 4131426"/>
              <a:gd name="connsiteX169" fmla="*/ 2567461 w 8583023"/>
              <a:gd name="connsiteY169" fmla="*/ 3690851 h 4131426"/>
              <a:gd name="connsiteX170" fmla="*/ 2384581 w 8583023"/>
              <a:gd name="connsiteY170" fmla="*/ 3707477 h 4131426"/>
              <a:gd name="connsiteX171" fmla="*/ 2077010 w 8583023"/>
              <a:gd name="connsiteY171" fmla="*/ 3690851 h 4131426"/>
              <a:gd name="connsiteX172" fmla="*/ 1944007 w 8583023"/>
              <a:gd name="connsiteY172" fmla="*/ 3657600 h 4131426"/>
              <a:gd name="connsiteX173" fmla="*/ 1835941 w 8583023"/>
              <a:gd name="connsiteY173" fmla="*/ 3624349 h 4131426"/>
              <a:gd name="connsiteX174" fmla="*/ 1769439 w 8583023"/>
              <a:gd name="connsiteY174" fmla="*/ 3607724 h 4131426"/>
              <a:gd name="connsiteX175" fmla="*/ 1711250 w 8583023"/>
              <a:gd name="connsiteY175" fmla="*/ 3574473 h 4131426"/>
              <a:gd name="connsiteX176" fmla="*/ 1677999 w 8583023"/>
              <a:gd name="connsiteY176" fmla="*/ 3566160 h 4131426"/>
              <a:gd name="connsiteX177" fmla="*/ 1594872 w 8583023"/>
              <a:gd name="connsiteY177" fmla="*/ 3574473 h 4131426"/>
              <a:gd name="connsiteX178" fmla="*/ 1511745 w 8583023"/>
              <a:gd name="connsiteY178" fmla="*/ 3599411 h 4131426"/>
              <a:gd name="connsiteX179" fmla="*/ 1428618 w 8583023"/>
              <a:gd name="connsiteY179" fmla="*/ 3640975 h 4131426"/>
              <a:gd name="connsiteX180" fmla="*/ 1353803 w 8583023"/>
              <a:gd name="connsiteY180" fmla="*/ 3682538 h 4131426"/>
              <a:gd name="connsiteX181" fmla="*/ 1328865 w 8583023"/>
              <a:gd name="connsiteY181" fmla="*/ 3690851 h 4131426"/>
              <a:gd name="connsiteX182" fmla="*/ 1303927 w 8583023"/>
              <a:gd name="connsiteY182" fmla="*/ 3707477 h 4131426"/>
              <a:gd name="connsiteX183" fmla="*/ 1195861 w 8583023"/>
              <a:gd name="connsiteY183" fmla="*/ 3724102 h 4131426"/>
              <a:gd name="connsiteX184" fmla="*/ 1162610 w 8583023"/>
              <a:gd name="connsiteY184" fmla="*/ 3732415 h 4131426"/>
              <a:gd name="connsiteX185" fmla="*/ 971418 w 8583023"/>
              <a:gd name="connsiteY185" fmla="*/ 3749040 h 4131426"/>
              <a:gd name="connsiteX186" fmla="*/ 871665 w 8583023"/>
              <a:gd name="connsiteY186" fmla="*/ 3823855 h 4131426"/>
              <a:gd name="connsiteX187" fmla="*/ 846727 w 8583023"/>
              <a:gd name="connsiteY187" fmla="*/ 3840480 h 4131426"/>
              <a:gd name="connsiteX188" fmla="*/ 805163 w 8583023"/>
              <a:gd name="connsiteY188" fmla="*/ 3873731 h 4131426"/>
              <a:gd name="connsiteX189" fmla="*/ 771912 w 8583023"/>
              <a:gd name="connsiteY189" fmla="*/ 3890357 h 4131426"/>
              <a:gd name="connsiteX190" fmla="*/ 713723 w 8583023"/>
              <a:gd name="connsiteY190" fmla="*/ 3940233 h 4131426"/>
              <a:gd name="connsiteX191" fmla="*/ 655534 w 8583023"/>
              <a:gd name="connsiteY191" fmla="*/ 3973484 h 4131426"/>
              <a:gd name="connsiteX192" fmla="*/ 630596 w 8583023"/>
              <a:gd name="connsiteY192" fmla="*/ 4006735 h 4131426"/>
              <a:gd name="connsiteX193" fmla="*/ 622283 w 8583023"/>
              <a:gd name="connsiteY193" fmla="*/ 4031673 h 4131426"/>
              <a:gd name="connsiteX194" fmla="*/ 597345 w 8583023"/>
              <a:gd name="connsiteY194" fmla="*/ 4048298 h 4131426"/>
              <a:gd name="connsiteX195" fmla="*/ 580719 w 8583023"/>
              <a:gd name="connsiteY195" fmla="*/ 4064924 h 4131426"/>
              <a:gd name="connsiteX196" fmla="*/ 522530 w 8583023"/>
              <a:gd name="connsiteY196" fmla="*/ 4089862 h 4131426"/>
              <a:gd name="connsiteX197" fmla="*/ 439403 w 8583023"/>
              <a:gd name="connsiteY197" fmla="*/ 4131426 h 4131426"/>
              <a:gd name="connsiteX198" fmla="*/ 231585 w 8583023"/>
              <a:gd name="connsiteY198" fmla="*/ 4123113 h 4131426"/>
              <a:gd name="connsiteX199" fmla="*/ 173396 w 8583023"/>
              <a:gd name="connsiteY199" fmla="*/ 4056611 h 4131426"/>
              <a:gd name="connsiteX200" fmla="*/ 140145 w 8583023"/>
              <a:gd name="connsiteY200" fmla="*/ 3940233 h 4131426"/>
              <a:gd name="connsiteX201" fmla="*/ 123519 w 8583023"/>
              <a:gd name="connsiteY201" fmla="*/ 3848793 h 4131426"/>
              <a:gd name="connsiteX202" fmla="*/ 106894 w 8583023"/>
              <a:gd name="connsiteY202" fmla="*/ 3832167 h 4131426"/>
              <a:gd name="connsiteX203" fmla="*/ 81956 w 8583023"/>
              <a:gd name="connsiteY203" fmla="*/ 3607724 h 4131426"/>
              <a:gd name="connsiteX204" fmla="*/ 65330 w 8583023"/>
              <a:gd name="connsiteY204" fmla="*/ 3582786 h 4131426"/>
              <a:gd name="connsiteX205" fmla="*/ 57018 w 8583023"/>
              <a:gd name="connsiteY205" fmla="*/ 3541222 h 4131426"/>
              <a:gd name="connsiteX206" fmla="*/ 40392 w 8583023"/>
              <a:gd name="connsiteY206" fmla="*/ 3491346 h 4131426"/>
              <a:gd name="connsiteX207" fmla="*/ 23767 w 8583023"/>
              <a:gd name="connsiteY207" fmla="*/ 3408218 h 4131426"/>
              <a:gd name="connsiteX208" fmla="*/ 40392 w 8583023"/>
              <a:gd name="connsiteY208" fmla="*/ 3183775 h 4131426"/>
              <a:gd name="connsiteX209" fmla="*/ 48705 w 8583023"/>
              <a:gd name="connsiteY209" fmla="*/ 3150524 h 4131426"/>
              <a:gd name="connsiteX210" fmla="*/ 65330 w 8583023"/>
              <a:gd name="connsiteY210" fmla="*/ 3067397 h 4131426"/>
              <a:gd name="connsiteX211" fmla="*/ 73643 w 8583023"/>
              <a:gd name="connsiteY211" fmla="*/ 2992582 h 4131426"/>
              <a:gd name="connsiteX212" fmla="*/ 81956 w 8583023"/>
              <a:gd name="connsiteY212" fmla="*/ 2934393 h 4131426"/>
              <a:gd name="connsiteX213" fmla="*/ 98581 w 8583023"/>
              <a:gd name="connsiteY213" fmla="*/ 2834640 h 4131426"/>
              <a:gd name="connsiteX214" fmla="*/ 106894 w 8583023"/>
              <a:gd name="connsiteY214" fmla="*/ 2743200 h 4131426"/>
              <a:gd name="connsiteX215" fmla="*/ 123519 w 8583023"/>
              <a:gd name="connsiteY215" fmla="*/ 2701637 h 4131426"/>
              <a:gd name="connsiteX216" fmla="*/ 131832 w 8583023"/>
              <a:gd name="connsiteY216" fmla="*/ 2676698 h 4131426"/>
              <a:gd name="connsiteX217" fmla="*/ 156770 w 8583023"/>
              <a:gd name="connsiteY217" fmla="*/ 2618509 h 4131426"/>
              <a:gd name="connsiteX218" fmla="*/ 165083 w 8583023"/>
              <a:gd name="connsiteY218" fmla="*/ 2576946 h 4131426"/>
              <a:gd name="connsiteX219" fmla="*/ 181708 w 8583023"/>
              <a:gd name="connsiteY219" fmla="*/ 2527069 h 4131426"/>
              <a:gd name="connsiteX220" fmla="*/ 173396 w 8583023"/>
              <a:gd name="connsiteY220" fmla="*/ 2335877 h 4131426"/>
              <a:gd name="connsiteX221" fmla="*/ 115207 w 8583023"/>
              <a:gd name="connsiteY221" fmla="*/ 2219498 h 4131426"/>
              <a:gd name="connsiteX222" fmla="*/ 98581 w 8583023"/>
              <a:gd name="connsiteY222" fmla="*/ 2152997 h 4131426"/>
              <a:gd name="connsiteX223" fmla="*/ 106894 w 8583023"/>
              <a:gd name="connsiteY223" fmla="*/ 1911927 h 4131426"/>
              <a:gd name="connsiteX224" fmla="*/ 115207 w 8583023"/>
              <a:gd name="connsiteY224" fmla="*/ 1886989 h 4131426"/>
              <a:gd name="connsiteX225" fmla="*/ 123519 w 8583023"/>
              <a:gd name="connsiteY225" fmla="*/ 1795549 h 4131426"/>
              <a:gd name="connsiteX226" fmla="*/ 156770 w 8583023"/>
              <a:gd name="connsiteY226" fmla="*/ 1712422 h 4131426"/>
              <a:gd name="connsiteX227" fmla="*/ 173396 w 8583023"/>
              <a:gd name="connsiteY227" fmla="*/ 1504604 h 4131426"/>
              <a:gd name="connsiteX228" fmla="*/ 181708 w 8583023"/>
              <a:gd name="connsiteY228" fmla="*/ 1471353 h 4131426"/>
              <a:gd name="connsiteX229" fmla="*/ 198334 w 8583023"/>
              <a:gd name="connsiteY229" fmla="*/ 1388226 h 4131426"/>
              <a:gd name="connsiteX230" fmla="*/ 190021 w 8583023"/>
              <a:gd name="connsiteY230" fmla="*/ 1288473 h 4131426"/>
              <a:gd name="connsiteX231" fmla="*/ 173396 w 8583023"/>
              <a:gd name="connsiteY231" fmla="*/ 1263535 h 4131426"/>
              <a:gd name="connsiteX232" fmla="*/ 165083 w 8583023"/>
              <a:gd name="connsiteY232" fmla="*/ 1221971 h 4131426"/>
              <a:gd name="connsiteX233" fmla="*/ 140145 w 8583023"/>
              <a:gd name="connsiteY233" fmla="*/ 1147157 h 4131426"/>
              <a:gd name="connsiteX234" fmla="*/ 131832 w 8583023"/>
              <a:gd name="connsiteY234" fmla="*/ 1113906 h 4131426"/>
              <a:gd name="connsiteX235" fmla="*/ 115207 w 8583023"/>
              <a:gd name="connsiteY235" fmla="*/ 1088967 h 4131426"/>
              <a:gd name="connsiteX236" fmla="*/ 98581 w 8583023"/>
              <a:gd name="connsiteY236" fmla="*/ 1030778 h 4131426"/>
              <a:gd name="connsiteX237" fmla="*/ 81956 w 8583023"/>
              <a:gd name="connsiteY237" fmla="*/ 997527 h 4131426"/>
              <a:gd name="connsiteX238" fmla="*/ 73643 w 8583023"/>
              <a:gd name="connsiteY238" fmla="*/ 972589 h 4131426"/>
              <a:gd name="connsiteX239" fmla="*/ 65330 w 8583023"/>
              <a:gd name="connsiteY239" fmla="*/ 939338 h 4131426"/>
              <a:gd name="connsiteX240" fmla="*/ 48705 w 8583023"/>
              <a:gd name="connsiteY240" fmla="*/ 914400 h 4131426"/>
              <a:gd name="connsiteX241" fmla="*/ 32079 w 8583023"/>
              <a:gd name="connsiteY241" fmla="*/ 881149 h 4131426"/>
              <a:gd name="connsiteX242" fmla="*/ 23767 w 8583023"/>
              <a:gd name="connsiteY242" fmla="*/ 839586 h 4131426"/>
              <a:gd name="connsiteX243" fmla="*/ 15454 w 8583023"/>
              <a:gd name="connsiteY243" fmla="*/ 739833 h 4131426"/>
              <a:gd name="connsiteX244" fmla="*/ 48705 w 8583023"/>
              <a:gd name="connsiteY244" fmla="*/ 731520 h 4131426"/>
              <a:gd name="connsiteX245" fmla="*/ 98581 w 8583023"/>
              <a:gd name="connsiteY245" fmla="*/ 739833 h 4131426"/>
              <a:gd name="connsiteX246" fmla="*/ 123519 w 8583023"/>
              <a:gd name="connsiteY246" fmla="*/ 748146 h 4131426"/>
              <a:gd name="connsiteX247" fmla="*/ 190021 w 8583023"/>
              <a:gd name="connsiteY247" fmla="*/ 739833 h 4131426"/>
              <a:gd name="connsiteX248" fmla="*/ 314712 w 8583023"/>
              <a:gd name="connsiteY248" fmla="*/ 739833 h 4131426"/>
              <a:gd name="connsiteX249" fmla="*/ 347963 w 8583023"/>
              <a:gd name="connsiteY249" fmla="*/ 748146 h 41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8583023" h="4131426">
                <a:moveTo>
                  <a:pt x="15454" y="739833"/>
                </a:moveTo>
                <a:lnTo>
                  <a:pt x="15454" y="739833"/>
                </a:lnTo>
                <a:lnTo>
                  <a:pt x="2077010" y="706582"/>
                </a:lnTo>
                <a:cubicBezTo>
                  <a:pt x="2094530" y="706168"/>
                  <a:pt x="2109702" y="693394"/>
                  <a:pt x="2126887" y="689957"/>
                </a:cubicBezTo>
                <a:cubicBezTo>
                  <a:pt x="2154596" y="684415"/>
                  <a:pt x="2181839" y="675498"/>
                  <a:pt x="2210014" y="673331"/>
                </a:cubicBezTo>
                <a:cubicBezTo>
                  <a:pt x="2384443" y="659913"/>
                  <a:pt x="2281982" y="666522"/>
                  <a:pt x="2517585" y="656706"/>
                </a:cubicBezTo>
                <a:cubicBezTo>
                  <a:pt x="2650589" y="659477"/>
                  <a:pt x="2783793" y="657206"/>
                  <a:pt x="2916596" y="665018"/>
                </a:cubicBezTo>
                <a:cubicBezTo>
                  <a:pt x="2931509" y="665895"/>
                  <a:pt x="2957775" y="700784"/>
                  <a:pt x="2966472" y="706582"/>
                </a:cubicBezTo>
                <a:cubicBezTo>
                  <a:pt x="2973763" y="711443"/>
                  <a:pt x="2983097" y="712124"/>
                  <a:pt x="2991410" y="714895"/>
                </a:cubicBezTo>
                <a:cubicBezTo>
                  <a:pt x="2996952" y="720437"/>
                  <a:pt x="3001316" y="727488"/>
                  <a:pt x="3008036" y="731520"/>
                </a:cubicBezTo>
                <a:cubicBezTo>
                  <a:pt x="3015550" y="736028"/>
                  <a:pt x="3024770" y="736756"/>
                  <a:pt x="3032974" y="739833"/>
                </a:cubicBezTo>
                <a:cubicBezTo>
                  <a:pt x="3095577" y="763309"/>
                  <a:pt x="3052075" y="750842"/>
                  <a:pt x="3107788" y="764771"/>
                </a:cubicBezTo>
                <a:cubicBezTo>
                  <a:pt x="3171519" y="762000"/>
                  <a:pt x="3235553" y="763254"/>
                  <a:pt x="3298981" y="756458"/>
                </a:cubicBezTo>
                <a:cubicBezTo>
                  <a:pt x="3335596" y="752535"/>
                  <a:pt x="3337653" y="737122"/>
                  <a:pt x="3365483" y="723207"/>
                </a:cubicBezTo>
                <a:cubicBezTo>
                  <a:pt x="3373320" y="719288"/>
                  <a:pt x="3382108" y="717666"/>
                  <a:pt x="3390421" y="714895"/>
                </a:cubicBezTo>
                <a:cubicBezTo>
                  <a:pt x="3469640" y="635676"/>
                  <a:pt x="3393949" y="708308"/>
                  <a:pt x="3473548" y="640080"/>
                </a:cubicBezTo>
                <a:cubicBezTo>
                  <a:pt x="3479499" y="634980"/>
                  <a:pt x="3485278" y="629575"/>
                  <a:pt x="3490174" y="623455"/>
                </a:cubicBezTo>
                <a:cubicBezTo>
                  <a:pt x="3496415" y="615654"/>
                  <a:pt x="3498998" y="604758"/>
                  <a:pt x="3506799" y="598517"/>
                </a:cubicBezTo>
                <a:cubicBezTo>
                  <a:pt x="3513642" y="593043"/>
                  <a:pt x="3523425" y="592975"/>
                  <a:pt x="3531738" y="590204"/>
                </a:cubicBezTo>
                <a:cubicBezTo>
                  <a:pt x="3600055" y="521887"/>
                  <a:pt x="3497179" y="621502"/>
                  <a:pt x="3606552" y="532015"/>
                </a:cubicBezTo>
                <a:cubicBezTo>
                  <a:pt x="3672222" y="478285"/>
                  <a:pt x="3621519" y="499317"/>
                  <a:pt x="3673054" y="482138"/>
                </a:cubicBezTo>
                <a:cubicBezTo>
                  <a:pt x="3684138" y="471054"/>
                  <a:pt x="3696900" y="461427"/>
                  <a:pt x="3706305" y="448887"/>
                </a:cubicBezTo>
                <a:cubicBezTo>
                  <a:pt x="3748492" y="392638"/>
                  <a:pt x="3695612" y="433849"/>
                  <a:pt x="3747868" y="399011"/>
                </a:cubicBezTo>
                <a:cubicBezTo>
                  <a:pt x="3758952" y="382386"/>
                  <a:pt x="3766990" y="363264"/>
                  <a:pt x="3781119" y="349135"/>
                </a:cubicBezTo>
                <a:cubicBezTo>
                  <a:pt x="3794974" y="335280"/>
                  <a:pt x="3813921" y="325096"/>
                  <a:pt x="3822683" y="307571"/>
                </a:cubicBezTo>
                <a:cubicBezTo>
                  <a:pt x="3843227" y="266482"/>
                  <a:pt x="3827552" y="278239"/>
                  <a:pt x="3864247" y="266007"/>
                </a:cubicBezTo>
                <a:cubicBezTo>
                  <a:pt x="3918218" y="212038"/>
                  <a:pt x="3874026" y="249220"/>
                  <a:pt x="3930748" y="216131"/>
                </a:cubicBezTo>
                <a:cubicBezTo>
                  <a:pt x="3953328" y="202959"/>
                  <a:pt x="3972979" y="184275"/>
                  <a:pt x="3997250" y="174567"/>
                </a:cubicBezTo>
                <a:cubicBezTo>
                  <a:pt x="4011105" y="169025"/>
                  <a:pt x="4025770" y="165189"/>
                  <a:pt x="4038814" y="157942"/>
                </a:cubicBezTo>
                <a:cubicBezTo>
                  <a:pt x="4164135" y="88321"/>
                  <a:pt x="3967888" y="180936"/>
                  <a:pt x="4113628" y="108066"/>
                </a:cubicBezTo>
                <a:cubicBezTo>
                  <a:pt x="4121466" y="104147"/>
                  <a:pt x="4130362" y="102830"/>
                  <a:pt x="4138567" y="99753"/>
                </a:cubicBezTo>
                <a:cubicBezTo>
                  <a:pt x="4218067" y="69940"/>
                  <a:pt x="4148474" y="93678"/>
                  <a:pt x="4205068" y="74815"/>
                </a:cubicBezTo>
                <a:cubicBezTo>
                  <a:pt x="4213381" y="69273"/>
                  <a:pt x="4220093" y="56950"/>
                  <a:pt x="4230007" y="58189"/>
                </a:cubicBezTo>
                <a:cubicBezTo>
                  <a:pt x="4246039" y="60193"/>
                  <a:pt x="4257939" y="74453"/>
                  <a:pt x="4271570" y="83127"/>
                </a:cubicBezTo>
                <a:cubicBezTo>
                  <a:pt x="4288428" y="93855"/>
                  <a:pt x="4302491" y="110059"/>
                  <a:pt x="4321447" y="116378"/>
                </a:cubicBezTo>
                <a:cubicBezTo>
                  <a:pt x="4338072" y="121920"/>
                  <a:pt x="4354537" y="127968"/>
                  <a:pt x="4371323" y="133004"/>
                </a:cubicBezTo>
                <a:cubicBezTo>
                  <a:pt x="4475777" y="164341"/>
                  <a:pt x="4345646" y="121676"/>
                  <a:pt x="4429512" y="149629"/>
                </a:cubicBezTo>
                <a:lnTo>
                  <a:pt x="4604079" y="124691"/>
                </a:lnTo>
                <a:cubicBezTo>
                  <a:pt x="4620752" y="122221"/>
                  <a:pt x="4638612" y="123353"/>
                  <a:pt x="4653956" y="116378"/>
                </a:cubicBezTo>
                <a:cubicBezTo>
                  <a:pt x="4670108" y="109036"/>
                  <a:pt x="4679650" y="91062"/>
                  <a:pt x="4695519" y="83127"/>
                </a:cubicBezTo>
                <a:cubicBezTo>
                  <a:pt x="4713562" y="74106"/>
                  <a:pt x="4734386" y="72298"/>
                  <a:pt x="4753708" y="66502"/>
                </a:cubicBezTo>
                <a:cubicBezTo>
                  <a:pt x="4762101" y="63984"/>
                  <a:pt x="4770809" y="62108"/>
                  <a:pt x="4778647" y="58189"/>
                </a:cubicBezTo>
                <a:cubicBezTo>
                  <a:pt x="4787583" y="53721"/>
                  <a:pt x="4794196" y="44978"/>
                  <a:pt x="4803585" y="41564"/>
                </a:cubicBezTo>
                <a:cubicBezTo>
                  <a:pt x="4895182" y="8256"/>
                  <a:pt x="4840914" y="37435"/>
                  <a:pt x="4903338" y="16626"/>
                </a:cubicBezTo>
                <a:lnTo>
                  <a:pt x="4953214" y="0"/>
                </a:lnTo>
                <a:cubicBezTo>
                  <a:pt x="5009977" y="28382"/>
                  <a:pt x="4974709" y="12707"/>
                  <a:pt x="5061279" y="41564"/>
                </a:cubicBezTo>
                <a:cubicBezTo>
                  <a:pt x="5069592" y="44335"/>
                  <a:pt x="5077625" y="48159"/>
                  <a:pt x="5086218" y="49877"/>
                </a:cubicBezTo>
                <a:cubicBezTo>
                  <a:pt x="5100072" y="52648"/>
                  <a:pt x="5114074" y="54762"/>
                  <a:pt x="5127781" y="58189"/>
                </a:cubicBezTo>
                <a:cubicBezTo>
                  <a:pt x="5136282" y="60314"/>
                  <a:pt x="5144218" y="64377"/>
                  <a:pt x="5152719" y="66502"/>
                </a:cubicBezTo>
                <a:cubicBezTo>
                  <a:pt x="5166426" y="69929"/>
                  <a:pt x="5180428" y="72044"/>
                  <a:pt x="5194283" y="74815"/>
                </a:cubicBezTo>
                <a:cubicBezTo>
                  <a:pt x="5259609" y="107477"/>
                  <a:pt x="5192261" y="78185"/>
                  <a:pt x="5285723" y="99753"/>
                </a:cubicBezTo>
                <a:cubicBezTo>
                  <a:pt x="5302799" y="103694"/>
                  <a:pt x="5318174" y="114511"/>
                  <a:pt x="5335599" y="116378"/>
                </a:cubicBezTo>
                <a:cubicBezTo>
                  <a:pt x="5396275" y="122879"/>
                  <a:pt x="5457519" y="121920"/>
                  <a:pt x="5518479" y="124691"/>
                </a:cubicBezTo>
                <a:cubicBezTo>
                  <a:pt x="5693190" y="115495"/>
                  <a:pt x="5736775" y="107038"/>
                  <a:pt x="5934116" y="133004"/>
                </a:cubicBezTo>
                <a:cubicBezTo>
                  <a:pt x="5955038" y="135757"/>
                  <a:pt x="5971612" y="153803"/>
                  <a:pt x="5992305" y="157942"/>
                </a:cubicBezTo>
                <a:cubicBezTo>
                  <a:pt x="6027731" y="165027"/>
                  <a:pt x="6064421" y="162660"/>
                  <a:pt x="6100370" y="166255"/>
                </a:cubicBezTo>
                <a:cubicBezTo>
                  <a:pt x="6119866" y="168205"/>
                  <a:pt x="6139163" y="171796"/>
                  <a:pt x="6158559" y="174567"/>
                </a:cubicBezTo>
                <a:cubicBezTo>
                  <a:pt x="6189039" y="171796"/>
                  <a:pt x="6219662" y="170300"/>
                  <a:pt x="6249999" y="166255"/>
                </a:cubicBezTo>
                <a:cubicBezTo>
                  <a:pt x="6277090" y="162643"/>
                  <a:pt x="6283656" y="156320"/>
                  <a:pt x="6308188" y="149629"/>
                </a:cubicBezTo>
                <a:cubicBezTo>
                  <a:pt x="6330232" y="143617"/>
                  <a:pt x="6352720" y="139281"/>
                  <a:pt x="6374690" y="133004"/>
                </a:cubicBezTo>
                <a:cubicBezTo>
                  <a:pt x="6516324" y="92537"/>
                  <a:pt x="6354813" y="133815"/>
                  <a:pt x="6457818" y="108066"/>
                </a:cubicBezTo>
                <a:cubicBezTo>
                  <a:pt x="6513597" y="70879"/>
                  <a:pt x="6462517" y="99125"/>
                  <a:pt x="6582508" y="83127"/>
                </a:cubicBezTo>
                <a:cubicBezTo>
                  <a:pt x="6591194" y="81969"/>
                  <a:pt x="6598946" y="76940"/>
                  <a:pt x="6607447" y="74815"/>
                </a:cubicBezTo>
                <a:cubicBezTo>
                  <a:pt x="6621154" y="71388"/>
                  <a:pt x="6635303" y="69929"/>
                  <a:pt x="6649010" y="66502"/>
                </a:cubicBezTo>
                <a:cubicBezTo>
                  <a:pt x="6657511" y="64377"/>
                  <a:pt x="6665523" y="60596"/>
                  <a:pt x="6673948" y="58189"/>
                </a:cubicBezTo>
                <a:cubicBezTo>
                  <a:pt x="6706080" y="49009"/>
                  <a:pt x="6721704" y="47006"/>
                  <a:pt x="6757076" y="41564"/>
                </a:cubicBezTo>
                <a:cubicBezTo>
                  <a:pt x="6776441" y="38585"/>
                  <a:pt x="6795869" y="36022"/>
                  <a:pt x="6815265" y="33251"/>
                </a:cubicBezTo>
                <a:lnTo>
                  <a:pt x="7106210" y="41564"/>
                </a:lnTo>
                <a:cubicBezTo>
                  <a:pt x="7169128" y="44560"/>
                  <a:pt x="7166255" y="55094"/>
                  <a:pt x="7230901" y="66502"/>
                </a:cubicBezTo>
                <a:cubicBezTo>
                  <a:pt x="7255611" y="70863"/>
                  <a:pt x="7280796" y="71883"/>
                  <a:pt x="7305716" y="74815"/>
                </a:cubicBezTo>
                <a:lnTo>
                  <a:pt x="7372218" y="83127"/>
                </a:lnTo>
                <a:cubicBezTo>
                  <a:pt x="7436778" y="90722"/>
                  <a:pt x="7464162" y="93153"/>
                  <a:pt x="7530159" y="99753"/>
                </a:cubicBezTo>
                <a:cubicBezTo>
                  <a:pt x="7544014" y="105295"/>
                  <a:pt x="7558679" y="109131"/>
                  <a:pt x="7571723" y="116378"/>
                </a:cubicBezTo>
                <a:cubicBezTo>
                  <a:pt x="7583834" y="123106"/>
                  <a:pt x="7593446" y="133632"/>
                  <a:pt x="7604974" y="141317"/>
                </a:cubicBezTo>
                <a:cubicBezTo>
                  <a:pt x="7636284" y="162190"/>
                  <a:pt x="7648100" y="167036"/>
                  <a:pt x="7679788" y="182880"/>
                </a:cubicBezTo>
                <a:cubicBezTo>
                  <a:pt x="7713633" y="233646"/>
                  <a:pt x="7689495" y="203134"/>
                  <a:pt x="7771228" y="266007"/>
                </a:cubicBezTo>
                <a:cubicBezTo>
                  <a:pt x="7809714" y="295612"/>
                  <a:pt x="7792458" y="286939"/>
                  <a:pt x="7829418" y="299258"/>
                </a:cubicBezTo>
                <a:cubicBezTo>
                  <a:pt x="7843272" y="310342"/>
                  <a:pt x="7855471" y="323892"/>
                  <a:pt x="7870981" y="332509"/>
                </a:cubicBezTo>
                <a:cubicBezTo>
                  <a:pt x="7880968" y="338057"/>
                  <a:pt x="7892940" y="339085"/>
                  <a:pt x="7904232" y="340822"/>
                </a:cubicBezTo>
                <a:cubicBezTo>
                  <a:pt x="7965041" y="350177"/>
                  <a:pt x="8026165" y="357353"/>
                  <a:pt x="8087112" y="365760"/>
                </a:cubicBezTo>
                <a:cubicBezTo>
                  <a:pt x="8106522" y="368437"/>
                  <a:pt x="8126088" y="370230"/>
                  <a:pt x="8145301" y="374073"/>
                </a:cubicBezTo>
                <a:lnTo>
                  <a:pt x="8186865" y="382386"/>
                </a:lnTo>
                <a:cubicBezTo>
                  <a:pt x="8206261" y="390699"/>
                  <a:pt x="8224885" y="401118"/>
                  <a:pt x="8245054" y="407324"/>
                </a:cubicBezTo>
                <a:cubicBezTo>
                  <a:pt x="8408350" y="457569"/>
                  <a:pt x="8191898" y="374426"/>
                  <a:pt x="8336494" y="432262"/>
                </a:cubicBezTo>
                <a:cubicBezTo>
                  <a:pt x="8409772" y="505540"/>
                  <a:pt x="8335863" y="422899"/>
                  <a:pt x="8386370" y="507077"/>
                </a:cubicBezTo>
                <a:cubicBezTo>
                  <a:pt x="8395498" y="522291"/>
                  <a:pt x="8409446" y="534105"/>
                  <a:pt x="8419621" y="548640"/>
                </a:cubicBezTo>
                <a:cubicBezTo>
                  <a:pt x="8437884" y="574730"/>
                  <a:pt x="8447342" y="595770"/>
                  <a:pt x="8461185" y="623455"/>
                </a:cubicBezTo>
                <a:cubicBezTo>
                  <a:pt x="8471467" y="685143"/>
                  <a:pt x="8469224" y="677168"/>
                  <a:pt x="8486123" y="748146"/>
                </a:cubicBezTo>
                <a:cubicBezTo>
                  <a:pt x="8494061" y="781488"/>
                  <a:pt x="8504339" y="814290"/>
                  <a:pt x="8511061" y="847898"/>
                </a:cubicBezTo>
                <a:cubicBezTo>
                  <a:pt x="8514535" y="865266"/>
                  <a:pt x="8525838" y="975349"/>
                  <a:pt x="8527687" y="989215"/>
                </a:cubicBezTo>
                <a:cubicBezTo>
                  <a:pt x="8529915" y="1005922"/>
                  <a:pt x="8532984" y="1022508"/>
                  <a:pt x="8535999" y="1039091"/>
                </a:cubicBezTo>
                <a:cubicBezTo>
                  <a:pt x="8538526" y="1052992"/>
                  <a:pt x="8542314" y="1066668"/>
                  <a:pt x="8544312" y="1080655"/>
                </a:cubicBezTo>
                <a:cubicBezTo>
                  <a:pt x="8547861" y="1105494"/>
                  <a:pt x="8548264" y="1130759"/>
                  <a:pt x="8552625" y="1155469"/>
                </a:cubicBezTo>
                <a:cubicBezTo>
                  <a:pt x="8556596" y="1177971"/>
                  <a:pt x="8564769" y="1199565"/>
                  <a:pt x="8569250" y="1221971"/>
                </a:cubicBezTo>
                <a:cubicBezTo>
                  <a:pt x="8573093" y="1241184"/>
                  <a:pt x="8574792" y="1260764"/>
                  <a:pt x="8577563" y="1280160"/>
                </a:cubicBezTo>
                <a:cubicBezTo>
                  <a:pt x="8570189" y="1648843"/>
                  <a:pt x="8607123" y="1572326"/>
                  <a:pt x="8552625" y="1753986"/>
                </a:cubicBezTo>
                <a:cubicBezTo>
                  <a:pt x="8550107" y="1762379"/>
                  <a:pt x="8547764" y="1770870"/>
                  <a:pt x="8544312" y="1778924"/>
                </a:cubicBezTo>
                <a:cubicBezTo>
                  <a:pt x="8539431" y="1790314"/>
                  <a:pt x="8533229" y="1801091"/>
                  <a:pt x="8527687" y="1812175"/>
                </a:cubicBezTo>
                <a:cubicBezTo>
                  <a:pt x="8517380" y="1863706"/>
                  <a:pt x="8517959" y="1869747"/>
                  <a:pt x="8494436" y="1928553"/>
                </a:cubicBezTo>
                <a:cubicBezTo>
                  <a:pt x="8488894" y="1942408"/>
                  <a:pt x="8484483" y="1956770"/>
                  <a:pt x="8477810" y="1970117"/>
                </a:cubicBezTo>
                <a:cubicBezTo>
                  <a:pt x="8473342" y="1979053"/>
                  <a:pt x="8466727" y="1986742"/>
                  <a:pt x="8461185" y="1995055"/>
                </a:cubicBezTo>
                <a:cubicBezTo>
                  <a:pt x="8458414" y="2011680"/>
                  <a:pt x="8455435" y="2028272"/>
                  <a:pt x="8452872" y="2044931"/>
                </a:cubicBezTo>
                <a:cubicBezTo>
                  <a:pt x="8449893" y="2064296"/>
                  <a:pt x="8449714" y="2084217"/>
                  <a:pt x="8444559" y="2103120"/>
                </a:cubicBezTo>
                <a:cubicBezTo>
                  <a:pt x="8441299" y="2115075"/>
                  <a:pt x="8433476" y="2125287"/>
                  <a:pt x="8427934" y="2136371"/>
                </a:cubicBezTo>
                <a:cubicBezTo>
                  <a:pt x="8422392" y="2391295"/>
                  <a:pt x="8418878" y="2646271"/>
                  <a:pt x="8411308" y="2901142"/>
                </a:cubicBezTo>
                <a:cubicBezTo>
                  <a:pt x="8410563" y="2926223"/>
                  <a:pt x="8408638" y="2951508"/>
                  <a:pt x="8402996" y="2975957"/>
                </a:cubicBezTo>
                <a:cubicBezTo>
                  <a:pt x="8400210" y="2988031"/>
                  <a:pt x="8390861" y="2997658"/>
                  <a:pt x="8386370" y="3009207"/>
                </a:cubicBezTo>
                <a:cubicBezTo>
                  <a:pt x="8371440" y="3047599"/>
                  <a:pt x="8373935" y="3096458"/>
                  <a:pt x="8344807" y="3125586"/>
                </a:cubicBezTo>
                <a:cubicBezTo>
                  <a:pt x="8333723" y="3136670"/>
                  <a:pt x="8321113" y="3146413"/>
                  <a:pt x="8311556" y="3158837"/>
                </a:cubicBezTo>
                <a:cubicBezTo>
                  <a:pt x="8293282" y="3182593"/>
                  <a:pt x="8282872" y="3212458"/>
                  <a:pt x="8261679" y="3233651"/>
                </a:cubicBezTo>
                <a:cubicBezTo>
                  <a:pt x="8050057" y="3445275"/>
                  <a:pt x="8274548" y="3232879"/>
                  <a:pt x="8145301" y="3333404"/>
                </a:cubicBezTo>
                <a:cubicBezTo>
                  <a:pt x="8132928" y="3343027"/>
                  <a:pt x="8125589" y="3358757"/>
                  <a:pt x="8112050" y="3366655"/>
                </a:cubicBezTo>
                <a:cubicBezTo>
                  <a:pt x="8091600" y="3378584"/>
                  <a:pt x="8067002" y="3381581"/>
                  <a:pt x="8045548" y="3391593"/>
                </a:cubicBezTo>
                <a:cubicBezTo>
                  <a:pt x="8025304" y="3401040"/>
                  <a:pt x="8007643" y="3415482"/>
                  <a:pt x="7987359" y="3424844"/>
                </a:cubicBezTo>
                <a:cubicBezTo>
                  <a:pt x="7971447" y="3432188"/>
                  <a:pt x="7953437" y="3434217"/>
                  <a:pt x="7937483" y="3441469"/>
                </a:cubicBezTo>
                <a:cubicBezTo>
                  <a:pt x="7922774" y="3448155"/>
                  <a:pt x="7910589" y="3459636"/>
                  <a:pt x="7895919" y="3466407"/>
                </a:cubicBezTo>
                <a:cubicBezTo>
                  <a:pt x="7874424" y="3476328"/>
                  <a:pt x="7851399" y="3482553"/>
                  <a:pt x="7829418" y="3491346"/>
                </a:cubicBezTo>
                <a:cubicBezTo>
                  <a:pt x="7763281" y="3517801"/>
                  <a:pt x="7775490" y="3517634"/>
                  <a:pt x="7704727" y="3541222"/>
                </a:cubicBezTo>
                <a:cubicBezTo>
                  <a:pt x="7685590" y="3547601"/>
                  <a:pt x="7666263" y="3553620"/>
                  <a:pt x="7646538" y="3557847"/>
                </a:cubicBezTo>
                <a:cubicBezTo>
                  <a:pt x="7627379" y="3561952"/>
                  <a:pt x="7607714" y="3563181"/>
                  <a:pt x="7588348" y="3566160"/>
                </a:cubicBezTo>
                <a:cubicBezTo>
                  <a:pt x="7571689" y="3568723"/>
                  <a:pt x="7555097" y="3571702"/>
                  <a:pt x="7538472" y="3574473"/>
                </a:cubicBezTo>
                <a:cubicBezTo>
                  <a:pt x="7427036" y="3630189"/>
                  <a:pt x="7509284" y="3595646"/>
                  <a:pt x="7239214" y="3582786"/>
                </a:cubicBezTo>
                <a:cubicBezTo>
                  <a:pt x="7211398" y="3581461"/>
                  <a:pt x="7183796" y="3577244"/>
                  <a:pt x="7156087" y="3574473"/>
                </a:cubicBezTo>
                <a:cubicBezTo>
                  <a:pt x="7142232" y="3568931"/>
                  <a:pt x="7129155" y="3560773"/>
                  <a:pt x="7114523" y="3557847"/>
                </a:cubicBezTo>
                <a:cubicBezTo>
                  <a:pt x="7059573" y="3546857"/>
                  <a:pt x="6948268" y="3532909"/>
                  <a:pt x="6948268" y="3532909"/>
                </a:cubicBezTo>
                <a:cubicBezTo>
                  <a:pt x="6784024" y="3471317"/>
                  <a:pt x="6990067" y="3544521"/>
                  <a:pt x="6798639" y="3491346"/>
                </a:cubicBezTo>
                <a:cubicBezTo>
                  <a:pt x="6603273" y="3437077"/>
                  <a:pt x="6858831" y="3492713"/>
                  <a:pt x="6665636" y="3449782"/>
                </a:cubicBezTo>
                <a:cubicBezTo>
                  <a:pt x="6485092" y="3409662"/>
                  <a:pt x="6675246" y="3452770"/>
                  <a:pt x="6507694" y="3424844"/>
                </a:cubicBezTo>
                <a:cubicBezTo>
                  <a:pt x="6340271" y="3396939"/>
                  <a:pt x="6526002" y="3422034"/>
                  <a:pt x="6358065" y="3383280"/>
                </a:cubicBezTo>
                <a:cubicBezTo>
                  <a:pt x="6311456" y="3372524"/>
                  <a:pt x="6264180" y="3364529"/>
                  <a:pt x="6216748" y="3358342"/>
                </a:cubicBezTo>
                <a:lnTo>
                  <a:pt x="6025556" y="3333404"/>
                </a:lnTo>
                <a:cubicBezTo>
                  <a:pt x="5961825" y="3341717"/>
                  <a:pt x="5897386" y="3345738"/>
                  <a:pt x="5834363" y="3358342"/>
                </a:cubicBezTo>
                <a:cubicBezTo>
                  <a:pt x="5813670" y="3362481"/>
                  <a:pt x="5796194" y="3376607"/>
                  <a:pt x="5776174" y="3383280"/>
                </a:cubicBezTo>
                <a:cubicBezTo>
                  <a:pt x="5754497" y="3390506"/>
                  <a:pt x="5731839" y="3394364"/>
                  <a:pt x="5709672" y="3399906"/>
                </a:cubicBezTo>
                <a:cubicBezTo>
                  <a:pt x="5679835" y="3423775"/>
                  <a:pt x="5652093" y="3447938"/>
                  <a:pt x="5618232" y="3466407"/>
                </a:cubicBezTo>
                <a:cubicBezTo>
                  <a:pt x="5605132" y="3473552"/>
                  <a:pt x="5589712" y="3475786"/>
                  <a:pt x="5576668" y="3483033"/>
                </a:cubicBezTo>
                <a:cubicBezTo>
                  <a:pt x="5564557" y="3489761"/>
                  <a:pt x="5555810" y="3501775"/>
                  <a:pt x="5543418" y="3507971"/>
                </a:cubicBezTo>
                <a:cubicBezTo>
                  <a:pt x="5527743" y="3515809"/>
                  <a:pt x="5509495" y="3517345"/>
                  <a:pt x="5493541" y="3524597"/>
                </a:cubicBezTo>
                <a:cubicBezTo>
                  <a:pt x="5383974" y="3574401"/>
                  <a:pt x="5530823" y="3527009"/>
                  <a:pt x="5393788" y="3566160"/>
                </a:cubicBezTo>
                <a:cubicBezTo>
                  <a:pt x="5364461" y="3585712"/>
                  <a:pt x="5278973" y="3646008"/>
                  <a:pt x="5235847" y="3665913"/>
                </a:cubicBezTo>
                <a:cubicBezTo>
                  <a:pt x="5183981" y="3689851"/>
                  <a:pt x="5077905" y="3732415"/>
                  <a:pt x="5077905" y="3732415"/>
                </a:cubicBezTo>
                <a:cubicBezTo>
                  <a:pt x="5069592" y="3740728"/>
                  <a:pt x="5064015" y="3753335"/>
                  <a:pt x="5052967" y="3757353"/>
                </a:cubicBezTo>
                <a:cubicBezTo>
                  <a:pt x="5031972" y="3764988"/>
                  <a:pt x="5008138" y="3760248"/>
                  <a:pt x="4986465" y="3765666"/>
                </a:cubicBezTo>
                <a:cubicBezTo>
                  <a:pt x="4974443" y="3768671"/>
                  <a:pt x="4964298" y="3776749"/>
                  <a:pt x="4953214" y="3782291"/>
                </a:cubicBezTo>
                <a:cubicBezTo>
                  <a:pt x="4906196" y="3777067"/>
                  <a:pt x="4870624" y="3778404"/>
                  <a:pt x="4828523" y="3757353"/>
                </a:cubicBezTo>
                <a:cubicBezTo>
                  <a:pt x="4805142" y="3745662"/>
                  <a:pt x="4784718" y="3728759"/>
                  <a:pt x="4762021" y="3715789"/>
                </a:cubicBezTo>
                <a:cubicBezTo>
                  <a:pt x="4745882" y="3706567"/>
                  <a:pt x="4727109" y="3701877"/>
                  <a:pt x="4712145" y="3690851"/>
                </a:cubicBezTo>
                <a:cubicBezTo>
                  <a:pt x="4674157" y="3662860"/>
                  <a:pt x="4643341" y="3625586"/>
                  <a:pt x="4604079" y="3599411"/>
                </a:cubicBezTo>
                <a:lnTo>
                  <a:pt x="4404574" y="3466407"/>
                </a:lnTo>
                <a:cubicBezTo>
                  <a:pt x="4379636" y="3449781"/>
                  <a:pt x="4356567" y="3429935"/>
                  <a:pt x="4329759" y="3416531"/>
                </a:cubicBezTo>
                <a:cubicBezTo>
                  <a:pt x="4221265" y="3362286"/>
                  <a:pt x="4434756" y="3470246"/>
                  <a:pt x="4188443" y="3333404"/>
                </a:cubicBezTo>
                <a:cubicBezTo>
                  <a:pt x="4175399" y="3326157"/>
                  <a:pt x="4159923" y="3324025"/>
                  <a:pt x="4146879" y="3316778"/>
                </a:cubicBezTo>
                <a:cubicBezTo>
                  <a:pt x="4134768" y="3310050"/>
                  <a:pt x="4125739" y="3298568"/>
                  <a:pt x="4113628" y="3291840"/>
                </a:cubicBezTo>
                <a:cubicBezTo>
                  <a:pt x="4091390" y="3279486"/>
                  <a:pt x="4070095" y="3275515"/>
                  <a:pt x="4047127" y="3266902"/>
                </a:cubicBezTo>
                <a:cubicBezTo>
                  <a:pt x="3967608" y="3237083"/>
                  <a:pt x="4037229" y="3260833"/>
                  <a:pt x="3980625" y="3241964"/>
                </a:cubicBezTo>
                <a:cubicBezTo>
                  <a:pt x="3955687" y="3244735"/>
                  <a:pt x="3929614" y="3242342"/>
                  <a:pt x="3905810" y="3250277"/>
                </a:cubicBezTo>
                <a:cubicBezTo>
                  <a:pt x="3886854" y="3256595"/>
                  <a:pt x="3855934" y="3283527"/>
                  <a:pt x="3855934" y="3283527"/>
                </a:cubicBezTo>
                <a:cubicBezTo>
                  <a:pt x="3850392" y="3291840"/>
                  <a:pt x="3845184" y="3300386"/>
                  <a:pt x="3839308" y="3308466"/>
                </a:cubicBezTo>
                <a:cubicBezTo>
                  <a:pt x="3823010" y="3330875"/>
                  <a:pt x="3804801" y="3351911"/>
                  <a:pt x="3789432" y="3374967"/>
                </a:cubicBezTo>
                <a:cubicBezTo>
                  <a:pt x="3750261" y="3433727"/>
                  <a:pt x="3799410" y="3360998"/>
                  <a:pt x="3747868" y="3433157"/>
                </a:cubicBezTo>
                <a:cubicBezTo>
                  <a:pt x="3724644" y="3465670"/>
                  <a:pt x="3735019" y="3459609"/>
                  <a:pt x="3697992" y="3491346"/>
                </a:cubicBezTo>
                <a:cubicBezTo>
                  <a:pt x="3671050" y="3514439"/>
                  <a:pt x="3646603" y="3541977"/>
                  <a:pt x="3614865" y="3557847"/>
                </a:cubicBezTo>
                <a:cubicBezTo>
                  <a:pt x="3603781" y="3563389"/>
                  <a:pt x="3592373" y="3568325"/>
                  <a:pt x="3581614" y="3574473"/>
                </a:cubicBezTo>
                <a:cubicBezTo>
                  <a:pt x="3572940" y="3579430"/>
                  <a:pt x="3566314" y="3588469"/>
                  <a:pt x="3556676" y="3591098"/>
                </a:cubicBezTo>
                <a:cubicBezTo>
                  <a:pt x="3535123" y="3596976"/>
                  <a:pt x="3512479" y="3598172"/>
                  <a:pt x="3490174" y="3599411"/>
                </a:cubicBezTo>
                <a:cubicBezTo>
                  <a:pt x="3362788" y="3606488"/>
                  <a:pt x="3235250" y="3610495"/>
                  <a:pt x="3107788" y="3616037"/>
                </a:cubicBezTo>
                <a:cubicBezTo>
                  <a:pt x="3038515" y="3627120"/>
                  <a:pt x="2969945" y="3644289"/>
                  <a:pt x="2899970" y="3649287"/>
                </a:cubicBezTo>
                <a:cubicBezTo>
                  <a:pt x="2750311" y="3659977"/>
                  <a:pt x="2822349" y="3654370"/>
                  <a:pt x="2683839" y="3665913"/>
                </a:cubicBezTo>
                <a:lnTo>
                  <a:pt x="2642276" y="3674226"/>
                </a:lnTo>
                <a:cubicBezTo>
                  <a:pt x="2617296" y="3679579"/>
                  <a:pt x="2592798" y="3687582"/>
                  <a:pt x="2567461" y="3690851"/>
                </a:cubicBezTo>
                <a:cubicBezTo>
                  <a:pt x="2506753" y="3698684"/>
                  <a:pt x="2445541" y="3701935"/>
                  <a:pt x="2384581" y="3707477"/>
                </a:cubicBezTo>
                <a:cubicBezTo>
                  <a:pt x="2357174" y="3706563"/>
                  <a:pt x="2160633" y="3709030"/>
                  <a:pt x="2077010" y="3690851"/>
                </a:cubicBezTo>
                <a:cubicBezTo>
                  <a:pt x="2032354" y="3681143"/>
                  <a:pt x="1984881" y="3678037"/>
                  <a:pt x="1944007" y="3657600"/>
                </a:cubicBezTo>
                <a:cubicBezTo>
                  <a:pt x="1862766" y="3616980"/>
                  <a:pt x="1927119" y="3642584"/>
                  <a:pt x="1835941" y="3624349"/>
                </a:cubicBezTo>
                <a:cubicBezTo>
                  <a:pt x="1813535" y="3619868"/>
                  <a:pt x="1769439" y="3607724"/>
                  <a:pt x="1769439" y="3607724"/>
                </a:cubicBezTo>
                <a:cubicBezTo>
                  <a:pt x="1748764" y="3593940"/>
                  <a:pt x="1735360" y="3583514"/>
                  <a:pt x="1711250" y="3574473"/>
                </a:cubicBezTo>
                <a:cubicBezTo>
                  <a:pt x="1700553" y="3570462"/>
                  <a:pt x="1689083" y="3568931"/>
                  <a:pt x="1677999" y="3566160"/>
                </a:cubicBezTo>
                <a:cubicBezTo>
                  <a:pt x="1650290" y="3568931"/>
                  <a:pt x="1622439" y="3570535"/>
                  <a:pt x="1594872" y="3574473"/>
                </a:cubicBezTo>
                <a:cubicBezTo>
                  <a:pt x="1572889" y="3577614"/>
                  <a:pt x="1529097" y="3593627"/>
                  <a:pt x="1511745" y="3599411"/>
                </a:cubicBezTo>
                <a:cubicBezTo>
                  <a:pt x="1466035" y="3645121"/>
                  <a:pt x="1509278" y="3609952"/>
                  <a:pt x="1428618" y="3640975"/>
                </a:cubicBezTo>
                <a:cubicBezTo>
                  <a:pt x="1320035" y="3682738"/>
                  <a:pt x="1420957" y="3648961"/>
                  <a:pt x="1353803" y="3682538"/>
                </a:cubicBezTo>
                <a:cubicBezTo>
                  <a:pt x="1345966" y="3686457"/>
                  <a:pt x="1336702" y="3686932"/>
                  <a:pt x="1328865" y="3690851"/>
                </a:cubicBezTo>
                <a:cubicBezTo>
                  <a:pt x="1319929" y="3695319"/>
                  <a:pt x="1313110" y="3703541"/>
                  <a:pt x="1303927" y="3707477"/>
                </a:cubicBezTo>
                <a:cubicBezTo>
                  <a:pt x="1278734" y="3718274"/>
                  <a:pt x="1210870" y="3722434"/>
                  <a:pt x="1195861" y="3724102"/>
                </a:cubicBezTo>
                <a:cubicBezTo>
                  <a:pt x="1184777" y="3726873"/>
                  <a:pt x="1173992" y="3731425"/>
                  <a:pt x="1162610" y="3732415"/>
                </a:cubicBezTo>
                <a:cubicBezTo>
                  <a:pt x="957608" y="3750241"/>
                  <a:pt x="1063540" y="3726008"/>
                  <a:pt x="971418" y="3749040"/>
                </a:cubicBezTo>
                <a:cubicBezTo>
                  <a:pt x="911473" y="3789003"/>
                  <a:pt x="981937" y="3741151"/>
                  <a:pt x="871665" y="3823855"/>
                </a:cubicBezTo>
                <a:cubicBezTo>
                  <a:pt x="863673" y="3829849"/>
                  <a:pt x="854719" y="3834486"/>
                  <a:pt x="846727" y="3840480"/>
                </a:cubicBezTo>
                <a:cubicBezTo>
                  <a:pt x="832533" y="3851125"/>
                  <a:pt x="819926" y="3863889"/>
                  <a:pt x="805163" y="3873731"/>
                </a:cubicBezTo>
                <a:cubicBezTo>
                  <a:pt x="794852" y="3880605"/>
                  <a:pt x="782420" y="3883789"/>
                  <a:pt x="771912" y="3890357"/>
                </a:cubicBezTo>
                <a:cubicBezTo>
                  <a:pt x="657960" y="3961577"/>
                  <a:pt x="808954" y="3872212"/>
                  <a:pt x="713723" y="3940233"/>
                </a:cubicBezTo>
                <a:cubicBezTo>
                  <a:pt x="690899" y="3956536"/>
                  <a:pt x="675172" y="3953846"/>
                  <a:pt x="655534" y="3973484"/>
                </a:cubicBezTo>
                <a:cubicBezTo>
                  <a:pt x="645737" y="3983281"/>
                  <a:pt x="638909" y="3995651"/>
                  <a:pt x="630596" y="4006735"/>
                </a:cubicBezTo>
                <a:cubicBezTo>
                  <a:pt x="627825" y="4015048"/>
                  <a:pt x="627757" y="4024831"/>
                  <a:pt x="622283" y="4031673"/>
                </a:cubicBezTo>
                <a:cubicBezTo>
                  <a:pt x="616042" y="4039474"/>
                  <a:pt x="605146" y="4042057"/>
                  <a:pt x="597345" y="4048298"/>
                </a:cubicBezTo>
                <a:cubicBezTo>
                  <a:pt x="591225" y="4053194"/>
                  <a:pt x="587570" y="4061118"/>
                  <a:pt x="580719" y="4064924"/>
                </a:cubicBezTo>
                <a:cubicBezTo>
                  <a:pt x="562272" y="4075172"/>
                  <a:pt x="541110" y="4079857"/>
                  <a:pt x="522530" y="4089862"/>
                </a:cubicBezTo>
                <a:cubicBezTo>
                  <a:pt x="436754" y="4136049"/>
                  <a:pt x="507130" y="4114494"/>
                  <a:pt x="439403" y="4131426"/>
                </a:cubicBezTo>
                <a:lnTo>
                  <a:pt x="231585" y="4123113"/>
                </a:lnTo>
                <a:cubicBezTo>
                  <a:pt x="212881" y="4119372"/>
                  <a:pt x="185631" y="4074964"/>
                  <a:pt x="173396" y="4056611"/>
                </a:cubicBezTo>
                <a:cubicBezTo>
                  <a:pt x="154381" y="3904499"/>
                  <a:pt x="182060" y="4065975"/>
                  <a:pt x="140145" y="3940233"/>
                </a:cubicBezTo>
                <a:cubicBezTo>
                  <a:pt x="137088" y="3931061"/>
                  <a:pt x="128784" y="3861079"/>
                  <a:pt x="123519" y="3848793"/>
                </a:cubicBezTo>
                <a:cubicBezTo>
                  <a:pt x="120432" y="3841589"/>
                  <a:pt x="112436" y="3837709"/>
                  <a:pt x="106894" y="3832167"/>
                </a:cubicBezTo>
                <a:cubicBezTo>
                  <a:pt x="101921" y="3722761"/>
                  <a:pt x="120262" y="3684334"/>
                  <a:pt x="81956" y="3607724"/>
                </a:cubicBezTo>
                <a:cubicBezTo>
                  <a:pt x="77488" y="3598788"/>
                  <a:pt x="70872" y="3591099"/>
                  <a:pt x="65330" y="3582786"/>
                </a:cubicBezTo>
                <a:cubicBezTo>
                  <a:pt x="62559" y="3568931"/>
                  <a:pt x="60736" y="3554853"/>
                  <a:pt x="57018" y="3541222"/>
                </a:cubicBezTo>
                <a:cubicBezTo>
                  <a:pt x="52407" y="3524315"/>
                  <a:pt x="43829" y="3508530"/>
                  <a:pt x="40392" y="3491346"/>
                </a:cubicBezTo>
                <a:lnTo>
                  <a:pt x="23767" y="3408218"/>
                </a:lnTo>
                <a:cubicBezTo>
                  <a:pt x="27862" y="3330413"/>
                  <a:pt x="27824" y="3259179"/>
                  <a:pt x="40392" y="3183775"/>
                </a:cubicBezTo>
                <a:cubicBezTo>
                  <a:pt x="42270" y="3172506"/>
                  <a:pt x="46311" y="3161695"/>
                  <a:pt x="48705" y="3150524"/>
                </a:cubicBezTo>
                <a:cubicBezTo>
                  <a:pt x="54626" y="3122894"/>
                  <a:pt x="60923" y="3095309"/>
                  <a:pt x="65330" y="3067397"/>
                </a:cubicBezTo>
                <a:cubicBezTo>
                  <a:pt x="69243" y="3042612"/>
                  <a:pt x="70531" y="3017480"/>
                  <a:pt x="73643" y="2992582"/>
                </a:cubicBezTo>
                <a:cubicBezTo>
                  <a:pt x="76073" y="2973140"/>
                  <a:pt x="78735" y="2953720"/>
                  <a:pt x="81956" y="2934393"/>
                </a:cubicBezTo>
                <a:cubicBezTo>
                  <a:pt x="93203" y="2866907"/>
                  <a:pt x="89527" y="2916120"/>
                  <a:pt x="98581" y="2834640"/>
                </a:cubicBezTo>
                <a:cubicBezTo>
                  <a:pt x="101961" y="2804222"/>
                  <a:pt x="101254" y="2773281"/>
                  <a:pt x="106894" y="2743200"/>
                </a:cubicBezTo>
                <a:cubicBezTo>
                  <a:pt x="109644" y="2728534"/>
                  <a:pt x="118280" y="2715608"/>
                  <a:pt x="123519" y="2701637"/>
                </a:cubicBezTo>
                <a:cubicBezTo>
                  <a:pt x="126596" y="2693432"/>
                  <a:pt x="128380" y="2684752"/>
                  <a:pt x="131832" y="2676698"/>
                </a:cubicBezTo>
                <a:cubicBezTo>
                  <a:pt x="146110" y="2643383"/>
                  <a:pt x="148971" y="2649707"/>
                  <a:pt x="156770" y="2618509"/>
                </a:cubicBezTo>
                <a:cubicBezTo>
                  <a:pt x="160197" y="2604802"/>
                  <a:pt x="161366" y="2590577"/>
                  <a:pt x="165083" y="2576946"/>
                </a:cubicBezTo>
                <a:cubicBezTo>
                  <a:pt x="169694" y="2560039"/>
                  <a:pt x="181708" y="2527069"/>
                  <a:pt x="181708" y="2527069"/>
                </a:cubicBezTo>
                <a:cubicBezTo>
                  <a:pt x="178937" y="2463338"/>
                  <a:pt x="186877" y="2398227"/>
                  <a:pt x="173396" y="2335877"/>
                </a:cubicBezTo>
                <a:cubicBezTo>
                  <a:pt x="164230" y="2293485"/>
                  <a:pt x="128923" y="2260644"/>
                  <a:pt x="115207" y="2219498"/>
                </a:cubicBezTo>
                <a:cubicBezTo>
                  <a:pt x="102426" y="2181156"/>
                  <a:pt x="108613" y="2203152"/>
                  <a:pt x="98581" y="2152997"/>
                </a:cubicBezTo>
                <a:cubicBezTo>
                  <a:pt x="101352" y="2072640"/>
                  <a:pt x="101878" y="1992175"/>
                  <a:pt x="106894" y="1911927"/>
                </a:cubicBezTo>
                <a:cubicBezTo>
                  <a:pt x="107441" y="1903182"/>
                  <a:pt x="113968" y="1895663"/>
                  <a:pt x="115207" y="1886989"/>
                </a:cubicBezTo>
                <a:cubicBezTo>
                  <a:pt x="119535" y="1856691"/>
                  <a:pt x="116430" y="1825322"/>
                  <a:pt x="123519" y="1795549"/>
                </a:cubicBezTo>
                <a:cubicBezTo>
                  <a:pt x="130431" y="1766517"/>
                  <a:pt x="156770" y="1712422"/>
                  <a:pt x="156770" y="1712422"/>
                </a:cubicBezTo>
                <a:cubicBezTo>
                  <a:pt x="162312" y="1643149"/>
                  <a:pt x="166245" y="1573729"/>
                  <a:pt x="173396" y="1504604"/>
                </a:cubicBezTo>
                <a:cubicBezTo>
                  <a:pt x="174572" y="1493240"/>
                  <a:pt x="179664" y="1482593"/>
                  <a:pt x="181708" y="1471353"/>
                </a:cubicBezTo>
                <a:cubicBezTo>
                  <a:pt x="196989" y="1387303"/>
                  <a:pt x="181263" y="1439438"/>
                  <a:pt x="198334" y="1388226"/>
                </a:cubicBezTo>
                <a:cubicBezTo>
                  <a:pt x="195563" y="1354975"/>
                  <a:pt x="196565" y="1321191"/>
                  <a:pt x="190021" y="1288473"/>
                </a:cubicBezTo>
                <a:cubicBezTo>
                  <a:pt x="188062" y="1278676"/>
                  <a:pt x="176904" y="1272889"/>
                  <a:pt x="173396" y="1263535"/>
                </a:cubicBezTo>
                <a:cubicBezTo>
                  <a:pt x="168435" y="1250306"/>
                  <a:pt x="168965" y="1235556"/>
                  <a:pt x="165083" y="1221971"/>
                </a:cubicBezTo>
                <a:cubicBezTo>
                  <a:pt x="157861" y="1196695"/>
                  <a:pt x="146521" y="1172659"/>
                  <a:pt x="140145" y="1147157"/>
                </a:cubicBezTo>
                <a:cubicBezTo>
                  <a:pt x="137374" y="1136073"/>
                  <a:pt x="136332" y="1124407"/>
                  <a:pt x="131832" y="1113906"/>
                </a:cubicBezTo>
                <a:cubicBezTo>
                  <a:pt x="127897" y="1104723"/>
                  <a:pt x="119675" y="1097903"/>
                  <a:pt x="115207" y="1088967"/>
                </a:cubicBezTo>
                <a:cubicBezTo>
                  <a:pt x="105158" y="1068868"/>
                  <a:pt x="106573" y="1052089"/>
                  <a:pt x="98581" y="1030778"/>
                </a:cubicBezTo>
                <a:cubicBezTo>
                  <a:pt x="94230" y="1019175"/>
                  <a:pt x="86837" y="1008917"/>
                  <a:pt x="81956" y="997527"/>
                </a:cubicBezTo>
                <a:cubicBezTo>
                  <a:pt x="78504" y="989473"/>
                  <a:pt x="76050" y="981014"/>
                  <a:pt x="73643" y="972589"/>
                </a:cubicBezTo>
                <a:cubicBezTo>
                  <a:pt x="70504" y="961604"/>
                  <a:pt x="69830" y="949839"/>
                  <a:pt x="65330" y="939338"/>
                </a:cubicBezTo>
                <a:cubicBezTo>
                  <a:pt x="61395" y="930155"/>
                  <a:pt x="53662" y="923074"/>
                  <a:pt x="48705" y="914400"/>
                </a:cubicBezTo>
                <a:cubicBezTo>
                  <a:pt x="42557" y="903641"/>
                  <a:pt x="37621" y="892233"/>
                  <a:pt x="32079" y="881149"/>
                </a:cubicBezTo>
                <a:cubicBezTo>
                  <a:pt x="29308" y="867295"/>
                  <a:pt x="28235" y="852990"/>
                  <a:pt x="23767" y="839586"/>
                </a:cubicBezTo>
                <a:cubicBezTo>
                  <a:pt x="9753" y="797544"/>
                  <a:pt x="-17116" y="798459"/>
                  <a:pt x="15454" y="739833"/>
                </a:cubicBezTo>
                <a:cubicBezTo>
                  <a:pt x="21002" y="729846"/>
                  <a:pt x="37621" y="734291"/>
                  <a:pt x="48705" y="731520"/>
                </a:cubicBezTo>
                <a:cubicBezTo>
                  <a:pt x="65330" y="734291"/>
                  <a:pt x="82128" y="736177"/>
                  <a:pt x="98581" y="739833"/>
                </a:cubicBezTo>
                <a:cubicBezTo>
                  <a:pt x="107135" y="741734"/>
                  <a:pt x="114757" y="748146"/>
                  <a:pt x="123519" y="748146"/>
                </a:cubicBezTo>
                <a:cubicBezTo>
                  <a:pt x="145859" y="748146"/>
                  <a:pt x="167702" y="740803"/>
                  <a:pt x="190021" y="739833"/>
                </a:cubicBezTo>
                <a:cubicBezTo>
                  <a:pt x="231545" y="738028"/>
                  <a:pt x="273148" y="739833"/>
                  <a:pt x="314712" y="739833"/>
                </a:cubicBezTo>
                <a:lnTo>
                  <a:pt x="347963" y="748146"/>
                </a:lnTo>
              </a:path>
            </a:pathLst>
          </a:cu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4998720" y="1981200"/>
            <a:ext cx="640080" cy="304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06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228600" y="1143000"/>
            <a:ext cx="8686800" cy="550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final </a:t>
            </a:r>
            <a:r>
              <a:rPr lang="ko-KR" altLang="en-US" dirty="0">
                <a:solidFill>
                  <a:srgbClr val="C00000"/>
                </a:solidFill>
              </a:rPr>
              <a:t>키워드</a:t>
            </a:r>
            <a:endParaRPr lang="en-US" altLang="ko-KR" dirty="0">
              <a:solidFill>
                <a:srgbClr val="C00000"/>
              </a:solidFill>
            </a:endParaRPr>
          </a:p>
          <a:p>
            <a:pPr lvl="1" indent="-136525"/>
            <a:r>
              <a:rPr lang="ko-KR" altLang="en-US" dirty="0"/>
              <a:t>해당 선언이 최종 상태이며 수정될 수 없음을 의미</a:t>
            </a:r>
            <a:endParaRPr lang="en-US" altLang="ko-KR" dirty="0"/>
          </a:p>
          <a:p>
            <a:pPr lvl="1" indent="-136525"/>
            <a:r>
              <a:rPr lang="ko-KR" altLang="en-US" dirty="0"/>
              <a:t>클래스 및 </a:t>
            </a:r>
            <a:r>
              <a:rPr lang="ko-KR" altLang="en-US" dirty="0" err="1"/>
              <a:t>메소드</a:t>
            </a:r>
            <a:r>
              <a:rPr lang="ko-KR" altLang="en-US" dirty="0"/>
              <a:t> 선언 시 </a:t>
            </a:r>
            <a:r>
              <a:rPr lang="en-US" altLang="ko-KR" dirty="0"/>
              <a:t>final </a:t>
            </a:r>
            <a:r>
              <a:rPr lang="ko-KR" altLang="en-US" dirty="0"/>
              <a:t>키워드를 사용하면 상속과 관련됨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r>
              <a:rPr lang="ko-KR" altLang="en-US" dirty="0">
                <a:solidFill>
                  <a:srgbClr val="C00000"/>
                </a:solidFill>
              </a:rPr>
              <a:t>상속할 수 없는</a:t>
            </a:r>
            <a:r>
              <a:rPr lang="en-US" altLang="ko-KR" dirty="0">
                <a:solidFill>
                  <a:srgbClr val="C00000"/>
                </a:solidFill>
              </a:rPr>
              <a:t> final </a:t>
            </a:r>
            <a:r>
              <a:rPr lang="ko-KR" altLang="en-US" dirty="0">
                <a:solidFill>
                  <a:srgbClr val="C00000"/>
                </a:solidFill>
              </a:rPr>
              <a:t>클래스</a:t>
            </a:r>
            <a:endParaRPr lang="en-US" altLang="ko-KR" dirty="0">
              <a:solidFill>
                <a:srgbClr val="C00000"/>
              </a:solidFill>
            </a:endParaRPr>
          </a:p>
          <a:p>
            <a:pPr lvl="1" indent="-136525"/>
            <a:r>
              <a:rPr lang="ko-KR" altLang="en-US" dirty="0"/>
              <a:t>부모 클래스가 될 수 없어 자식 클래스 만들 수 없음을 의미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marL="268288" lvl="1" indent="0">
              <a:buNone/>
            </a:pPr>
            <a:endParaRPr lang="en-US" altLang="ko-KR" dirty="0"/>
          </a:p>
          <a:p>
            <a:pPr lvl="1" indent="-136525"/>
            <a:endParaRPr lang="ko-KR" altLang="en-US" dirty="0"/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final </a:t>
            </a:r>
            <a:r>
              <a:rPr lang="ko-KR" altLang="en-US"/>
              <a:t>클래스와 </a:t>
            </a:r>
            <a:r>
              <a:rPr lang="en-US" altLang="ko-KR"/>
              <a:t>final </a:t>
            </a:r>
            <a:r>
              <a:rPr lang="ko-KR" altLang="en-US"/>
              <a:t>메소드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24200"/>
            <a:ext cx="731520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733800"/>
            <a:ext cx="731520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67200"/>
            <a:ext cx="731520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096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final </a:t>
            </a:r>
            <a:r>
              <a:rPr lang="ko-KR" altLang="en-US"/>
              <a:t>클래스와 </a:t>
            </a:r>
            <a:r>
              <a:rPr lang="en-US" altLang="ko-KR"/>
              <a:t>final </a:t>
            </a:r>
            <a:r>
              <a:rPr lang="ko-KR" altLang="en-US"/>
              <a:t>메소드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5410200"/>
            <a:ext cx="2085975" cy="1038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181225"/>
            <a:ext cx="4216400" cy="1524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28309"/>
          <a:stretch/>
        </p:blipFill>
        <p:spPr>
          <a:xfrm>
            <a:off x="838200" y="3886200"/>
            <a:ext cx="4067175" cy="1857375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4343400" y="3581400"/>
            <a:ext cx="457200" cy="685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695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228600" y="1143000"/>
            <a:ext cx="8686800" cy="550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재정의할 </a:t>
            </a:r>
            <a:r>
              <a:rPr lang="ko-KR" altLang="en-US" dirty="0">
                <a:solidFill>
                  <a:srgbClr val="C00000"/>
                </a:solidFill>
              </a:rPr>
              <a:t>수 없는 </a:t>
            </a:r>
            <a:r>
              <a:rPr lang="en-US" altLang="ko-KR" dirty="0">
                <a:solidFill>
                  <a:srgbClr val="C00000"/>
                </a:solidFill>
              </a:rPr>
              <a:t>final </a:t>
            </a: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endParaRPr lang="en-US" altLang="ko-KR" dirty="0">
              <a:solidFill>
                <a:srgbClr val="C00000"/>
              </a:solidFill>
            </a:endParaRPr>
          </a:p>
          <a:p>
            <a:pPr lvl="1" indent="-136525"/>
            <a:r>
              <a:rPr lang="ko-KR" altLang="en-US" dirty="0"/>
              <a:t>부모 클래스에 선언된 </a:t>
            </a:r>
            <a:r>
              <a:rPr lang="en-US" altLang="ko-KR" dirty="0"/>
              <a:t>final </a:t>
            </a:r>
            <a:r>
              <a:rPr lang="ko-KR" altLang="en-US" dirty="0" err="1"/>
              <a:t>메소드는</a:t>
            </a:r>
            <a:r>
              <a:rPr lang="ko-KR" altLang="en-US" dirty="0"/>
              <a:t> 자식 클래스에서 재정의 할 수 없음</a:t>
            </a:r>
            <a:endParaRPr lang="en-US" altLang="ko-KR" dirty="0"/>
          </a:p>
          <a:p>
            <a:pPr lvl="1" indent="-136525"/>
            <a:endParaRPr lang="ko-KR" altLang="en-US" dirty="0"/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final </a:t>
            </a:r>
            <a:r>
              <a:rPr lang="ko-KR" altLang="en-US"/>
              <a:t>클래스와 </a:t>
            </a:r>
            <a:r>
              <a:rPr lang="en-US" altLang="ko-KR"/>
              <a:t>final </a:t>
            </a:r>
            <a:r>
              <a:rPr lang="ko-KR" altLang="en-US"/>
              <a:t>메소드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9F91861-DB1C-4501-93B6-2999ED1A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5000"/>
            <a:ext cx="5029200" cy="53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45" y="2589226"/>
            <a:ext cx="3280756" cy="38448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594768"/>
            <a:ext cx="3856412" cy="37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5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상속</a:t>
            </a:r>
            <a:r>
              <a:rPr lang="en-US" altLang="ko-KR" dirty="0"/>
              <a:t>: </a:t>
            </a:r>
            <a:r>
              <a:rPr lang="ko-KR" altLang="en-US" dirty="0"/>
              <a:t>부모 클래스의 필드와 </a:t>
            </a:r>
            <a:r>
              <a:rPr lang="ko-KR" altLang="en-US" dirty="0" err="1"/>
              <a:t>메소드를</a:t>
            </a:r>
            <a:r>
              <a:rPr lang="ko-KR" altLang="en-US" dirty="0"/>
              <a:t> 자식 클래스에서 사용할 수 있도록 한다</a:t>
            </a:r>
            <a:r>
              <a:rPr lang="en-US" altLang="ko-KR" dirty="0"/>
              <a:t>.</a:t>
            </a:r>
          </a:p>
          <a:p>
            <a:pPr lvl="1" indent="-136525"/>
            <a:endParaRPr lang="ko-KR" altLang="en-US" dirty="0"/>
          </a:p>
          <a:p>
            <a:pPr lvl="1" indent="-136525"/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ko-KR" altLang="en-US" dirty="0">
                <a:solidFill>
                  <a:srgbClr val="C00000"/>
                </a:solidFill>
              </a:rPr>
              <a:t> 재정의 </a:t>
            </a:r>
            <a:r>
              <a:rPr lang="en-US" altLang="ko-KR" dirty="0"/>
              <a:t>: </a:t>
            </a:r>
            <a:r>
              <a:rPr lang="ko-KR" altLang="en-US" dirty="0"/>
              <a:t>부모 </a:t>
            </a:r>
            <a:r>
              <a:rPr lang="ko-KR" altLang="en-US" dirty="0" err="1"/>
              <a:t>메소드를</a:t>
            </a:r>
            <a:r>
              <a:rPr lang="ko-KR" altLang="en-US" dirty="0"/>
              <a:t> 자식 클래스에서 다시 정의하는 것을 의미한다</a:t>
            </a:r>
            <a:r>
              <a:rPr lang="en-US" altLang="ko-KR" dirty="0"/>
              <a:t>.</a:t>
            </a:r>
          </a:p>
          <a:p>
            <a:pPr lvl="1" indent="-136525"/>
            <a:endParaRPr lang="ko-KR" altLang="en-US" dirty="0"/>
          </a:p>
          <a:p>
            <a:pPr lvl="1" indent="-136525"/>
            <a:r>
              <a:rPr lang="en-US" altLang="ko-KR" dirty="0">
                <a:solidFill>
                  <a:srgbClr val="C00000"/>
                </a:solidFill>
              </a:rPr>
              <a:t>final </a:t>
            </a:r>
            <a:r>
              <a:rPr lang="ko-KR" altLang="en-US" dirty="0">
                <a:solidFill>
                  <a:srgbClr val="C00000"/>
                </a:solidFill>
              </a:rPr>
              <a:t>클래스 </a:t>
            </a:r>
            <a:r>
              <a:rPr lang="en-US" altLang="ko-KR" dirty="0"/>
              <a:t>: final </a:t>
            </a:r>
            <a:r>
              <a:rPr lang="ko-KR" altLang="en-US" dirty="0"/>
              <a:t>클래스는 부모 클래스로 사용할 수 없다</a:t>
            </a:r>
            <a:r>
              <a:rPr lang="en-US" altLang="ko-KR" dirty="0"/>
              <a:t>.</a:t>
            </a:r>
          </a:p>
          <a:p>
            <a:pPr lvl="1" indent="-136525"/>
            <a:endParaRPr lang="ko-KR" altLang="en-US" dirty="0"/>
          </a:p>
          <a:p>
            <a:pPr lvl="1" indent="-136525"/>
            <a:r>
              <a:rPr lang="en-US" altLang="ko-KR" dirty="0">
                <a:solidFill>
                  <a:srgbClr val="C00000"/>
                </a:solidFill>
              </a:rPr>
              <a:t>final </a:t>
            </a: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자식 클래스에서 재정의할 수 없는 </a:t>
            </a:r>
            <a:r>
              <a:rPr lang="ko-KR" altLang="en-US" dirty="0" err="1"/>
              <a:t>메소드이다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368795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07-2. </a:t>
            </a:r>
            <a:r>
              <a:rPr lang="ko-KR" altLang="en-US" b="1" dirty="0">
                <a:solidFill>
                  <a:schemeClr val="tx1"/>
                </a:solidFill>
              </a:rPr>
              <a:t>타입 변환과 </a:t>
            </a:r>
            <a:r>
              <a:rPr lang="ko-KR" altLang="en-US" b="1" dirty="0" err="1">
                <a:solidFill>
                  <a:schemeClr val="tx1"/>
                </a:solidFill>
              </a:rPr>
              <a:t>다형성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" name="그림 19">
            <a:extLst>
              <a:ext uri="{FF2B5EF4-FFF2-40B4-BE49-F238E27FC236}">
                <a16:creationId xmlns:a16="http://schemas.microsoft.com/office/drawing/2014/main" id="{12278A3F-C3F3-482C-A30B-0C17F4073A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00708"/>
            <a:ext cx="2848081" cy="2825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C52683-9101-4E3B-8784-F35356D56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737" y="-8157"/>
            <a:ext cx="5402515" cy="385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79363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시작하기 전에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자동 타입 변환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필드의 </a:t>
            </a:r>
            <a:r>
              <a:rPr lang="ko-KR" altLang="en-US" sz="2400" dirty="0" err="1"/>
              <a:t>다형성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매개변수의 </a:t>
            </a:r>
            <a:r>
              <a:rPr lang="ko-KR" altLang="en-US" sz="2400" dirty="0" err="1"/>
              <a:t>다형성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강제 타입 변환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/>
              <a:t>객체 타입 확인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키워드로 끝내는 </a:t>
            </a:r>
            <a:r>
              <a:rPr lang="ko-KR" altLang="en-US" sz="2400"/>
              <a:t>핵심 포인트</a:t>
            </a:r>
            <a:endParaRPr lang="en-US" altLang="ko-KR" sz="2400" dirty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0023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기본 </a:t>
            </a:r>
            <a:r>
              <a:rPr lang="ko-KR" altLang="en-US" dirty="0"/>
              <a:t>타입과 마찬가지로 클래스도 타입 변환이 있다</a:t>
            </a:r>
            <a:r>
              <a:rPr lang="en-US" altLang="ko-KR" dirty="0"/>
              <a:t>. </a:t>
            </a:r>
          </a:p>
          <a:p>
            <a:pPr marL="0" indent="0">
              <a:buFont typeface="Wingdings" pitchFamily="2" charset="2"/>
              <a:buNone/>
            </a:pPr>
            <a:r>
              <a:rPr lang="ko-KR" altLang="en-US" dirty="0"/>
              <a:t>이를 활용하면 객체 지향 프로그래밍의 </a:t>
            </a:r>
            <a:r>
              <a:rPr lang="ko-KR" altLang="en-US" dirty="0" err="1"/>
              <a:t>다형성을</a:t>
            </a:r>
            <a:r>
              <a:rPr lang="ko-KR" altLang="en-US" dirty="0"/>
              <a:t> 구현할 수 있다</a:t>
            </a:r>
            <a:r>
              <a:rPr lang="en-US" altLang="ko-KR" dirty="0"/>
              <a:t>.</a:t>
            </a:r>
          </a:p>
          <a:p>
            <a:pPr marL="0" indent="0">
              <a:buFont typeface="Wingdings" pitchFamily="2" charset="2"/>
              <a:buNone/>
            </a:pPr>
            <a:endParaRPr lang="en-US" altLang="ko-KR" dirty="0"/>
          </a:p>
          <a:p>
            <a:r>
              <a:rPr lang="ko-KR" altLang="en-US" dirty="0" err="1">
                <a:solidFill>
                  <a:srgbClr val="FF0000"/>
                </a:solidFill>
              </a:rPr>
              <a:t>다형성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사용 방법은 동일하지만 다양한 객체 활용해 여러 </a:t>
            </a:r>
            <a:r>
              <a:rPr lang="ko-KR" altLang="en-US" dirty="0" err="1"/>
              <a:t>실행결과가</a:t>
            </a:r>
            <a:r>
              <a:rPr lang="ko-KR" altLang="en-US" dirty="0"/>
              <a:t> 나오도록 하는 성질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재정의와 타입 변환으로 구현</a:t>
            </a:r>
          </a:p>
          <a:p>
            <a:pPr marL="0" indent="0">
              <a:buFont typeface="Wingdings" pitchFamily="2" charset="2"/>
              <a:buNone/>
            </a:pPr>
            <a:endParaRPr lang="en-US" altLang="ko-KR" dirty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시작하기 전에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A5FC1-60CF-41AB-91F0-F18E8F81E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648200"/>
            <a:ext cx="5705674" cy="89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5562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시작하기 전에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클래스 상속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부모 </a:t>
            </a:r>
            <a:r>
              <a:rPr lang="ko-KR" altLang="en-US" sz="2400" dirty="0" err="1"/>
              <a:t>생성자</a:t>
            </a:r>
            <a:r>
              <a:rPr lang="ko-KR" altLang="en-US" sz="2400" dirty="0"/>
              <a:t> 호출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/>
              <a:t>메소드 </a:t>
            </a:r>
            <a:r>
              <a:rPr lang="ko-KR" altLang="en-US" sz="2400" dirty="0"/>
              <a:t>재정의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en-US" altLang="ko-KR" sz="2400" dirty="0"/>
              <a:t>final </a:t>
            </a:r>
            <a:r>
              <a:rPr lang="ko-KR" altLang="en-US" sz="2400" dirty="0"/>
              <a:t>클래스와 </a:t>
            </a:r>
            <a:r>
              <a:rPr lang="en-US" altLang="ko-KR" sz="2400"/>
              <a:t>final </a:t>
            </a:r>
            <a:r>
              <a:rPr lang="ko-KR" altLang="en-US" sz="2400"/>
              <a:t>메소드</a:t>
            </a:r>
            <a:endParaRPr lang="en-US" altLang="ko-KR" sz="2400"/>
          </a:p>
          <a:p>
            <a:pPr lvl="1" indent="-136525">
              <a:lnSpc>
                <a:spcPct val="150000"/>
              </a:lnSpc>
            </a:pPr>
            <a:r>
              <a:rPr lang="ko-KR" altLang="en-US" sz="2400"/>
              <a:t>키워드로 끝내는 핵심 포인트</a:t>
            </a:r>
            <a:endParaRPr lang="en-US" altLang="ko-KR" sz="2400"/>
          </a:p>
          <a:p>
            <a:pPr lvl="1" indent="-136525">
              <a:lnSpc>
                <a:spcPct val="150000"/>
              </a:lnSpc>
            </a:pPr>
            <a:endParaRPr lang="en-US" altLang="ko-KR" sz="2400" dirty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9238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자동 타입 변환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(promotion)</a:t>
            </a:r>
          </a:p>
          <a:p>
            <a:pPr lvl="1"/>
            <a:r>
              <a:rPr lang="ko-KR" altLang="en-US" dirty="0"/>
              <a:t>프로그램 실행 도중 자동으로 타입 변환 일어나는 것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 타입 변환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6934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5BB4C7D-F449-4D0B-901A-396D28DD6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42" y="2942202"/>
            <a:ext cx="6928946" cy="948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78025437-0CB8-40BC-9699-C938ED08E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962400"/>
            <a:ext cx="5619238" cy="231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774493">
            <a:off x="6422343" y="4050065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0x10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 rot="20430870">
            <a:off x="4374298" y="4861838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0x20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92110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바로 위 부모가 아니더라도 상속 계층에서 상위 타입인 경우 자동 타입 변환 일어날 수 있음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 타입 변환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6645166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8798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 타입 변환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917" y="4800600"/>
            <a:ext cx="1924050" cy="1562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3495675" cy="426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560" y="1234440"/>
            <a:ext cx="2097840" cy="809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560" y="2266950"/>
            <a:ext cx="2171700" cy="8667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874" y="3733800"/>
            <a:ext cx="2057400" cy="885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6012" y="1219200"/>
            <a:ext cx="2143125" cy="9048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6492" y="2415799"/>
            <a:ext cx="2114550" cy="92392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25"/>
          <a:stretch/>
        </p:blipFill>
        <p:spPr bwMode="auto">
          <a:xfrm>
            <a:off x="2362200" y="3910012"/>
            <a:ext cx="1505712" cy="245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84560" y="4936301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b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527657" y="3903085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036360" y="4937945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4046012" y="586682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952152" y="583992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</a:t>
            </a:r>
            <a:endParaRPr lang="ko-KR" altLang="en-US" sz="1200" dirty="0"/>
          </a:p>
        </p:txBody>
      </p:sp>
      <p:cxnSp>
        <p:nvCxnSpPr>
          <p:cNvPr id="17" name="직선 화살표 연결선 16"/>
          <p:cNvCxnSpPr>
            <a:stCxn id="13" idx="1"/>
          </p:cNvCxnSpPr>
          <p:nvPr/>
        </p:nvCxnSpPr>
        <p:spPr>
          <a:xfrm flipH="1">
            <a:off x="3386523" y="4041585"/>
            <a:ext cx="141134" cy="138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3886200" y="5074800"/>
            <a:ext cx="199580" cy="1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246780" y="5074800"/>
            <a:ext cx="3206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5" idx="1"/>
          </p:cNvCxnSpPr>
          <p:nvPr/>
        </p:nvCxnSpPr>
        <p:spPr>
          <a:xfrm flipH="1">
            <a:off x="3771574" y="6005323"/>
            <a:ext cx="274438" cy="14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6" idx="3"/>
          </p:cNvCxnSpPr>
          <p:nvPr/>
        </p:nvCxnSpPr>
        <p:spPr>
          <a:xfrm>
            <a:off x="2229792" y="5978422"/>
            <a:ext cx="287429" cy="1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982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부모 타입으로 자동 타입 변환 이후에는 부모 클래스에 선언된 필드 및 </a:t>
            </a:r>
            <a:r>
              <a:rPr lang="ko-KR" altLang="en-US" dirty="0" err="1"/>
              <a:t>메소드만</a:t>
            </a:r>
            <a:r>
              <a:rPr lang="ko-KR" altLang="en-US" dirty="0"/>
              <a:t> 접근 가능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예외적으로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메소드가</a:t>
            </a:r>
            <a:r>
              <a:rPr lang="ko-KR" altLang="en-US" dirty="0">
                <a:solidFill>
                  <a:srgbClr val="FF0000"/>
                </a:solidFill>
              </a:rPr>
              <a:t> 자식 클래스에서 재정의될 경우 자식 클래스의 </a:t>
            </a:r>
            <a:r>
              <a:rPr lang="ko-KR" altLang="en-US" dirty="0" err="1">
                <a:solidFill>
                  <a:srgbClr val="FF0000"/>
                </a:solidFill>
              </a:rPr>
              <a:t>메소드가</a:t>
            </a:r>
            <a:r>
              <a:rPr lang="ko-KR" altLang="en-US" dirty="0">
                <a:solidFill>
                  <a:srgbClr val="FF0000"/>
                </a:solidFill>
              </a:rPr>
              <a:t> 대신 호출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 타입 변환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6858001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1921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 타입 변환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5257800"/>
            <a:ext cx="1647825" cy="1095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3510" b="8059"/>
          <a:stretch/>
        </p:blipFill>
        <p:spPr>
          <a:xfrm>
            <a:off x="4953000" y="0"/>
            <a:ext cx="4191000" cy="33351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67295"/>
            <a:ext cx="4073227" cy="36576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659319"/>
            <a:ext cx="4038600" cy="2662813"/>
          </a:xfrm>
          <a:prstGeom prst="rect">
            <a:avLst/>
          </a:prstGeom>
        </p:spPr>
      </p:pic>
      <p:sp>
        <p:nvSpPr>
          <p:cNvPr id="2" name="자유형 1"/>
          <p:cNvSpPr/>
          <p:nvPr/>
        </p:nvSpPr>
        <p:spPr>
          <a:xfrm>
            <a:off x="133004" y="698269"/>
            <a:ext cx="5760720" cy="5735782"/>
          </a:xfrm>
          <a:custGeom>
            <a:avLst/>
            <a:gdLst>
              <a:gd name="connsiteX0" fmla="*/ 274320 w 5760720"/>
              <a:gd name="connsiteY0" fmla="*/ 182880 h 5735782"/>
              <a:gd name="connsiteX1" fmla="*/ 274320 w 5760720"/>
              <a:gd name="connsiteY1" fmla="*/ 182880 h 5735782"/>
              <a:gd name="connsiteX2" fmla="*/ 349134 w 5760720"/>
              <a:gd name="connsiteY2" fmla="*/ 149629 h 5735782"/>
              <a:gd name="connsiteX3" fmla="*/ 399011 w 5760720"/>
              <a:gd name="connsiteY3" fmla="*/ 124691 h 5735782"/>
              <a:gd name="connsiteX4" fmla="*/ 498763 w 5760720"/>
              <a:gd name="connsiteY4" fmla="*/ 99753 h 5735782"/>
              <a:gd name="connsiteX5" fmla="*/ 673331 w 5760720"/>
              <a:gd name="connsiteY5" fmla="*/ 58189 h 5735782"/>
              <a:gd name="connsiteX6" fmla="*/ 831272 w 5760720"/>
              <a:gd name="connsiteY6" fmla="*/ 41564 h 5735782"/>
              <a:gd name="connsiteX7" fmla="*/ 1770611 w 5760720"/>
              <a:gd name="connsiteY7" fmla="*/ 33251 h 5735782"/>
              <a:gd name="connsiteX8" fmla="*/ 1845425 w 5760720"/>
              <a:gd name="connsiteY8" fmla="*/ 16626 h 5735782"/>
              <a:gd name="connsiteX9" fmla="*/ 2144683 w 5760720"/>
              <a:gd name="connsiteY9" fmla="*/ 0 h 5735782"/>
              <a:gd name="connsiteX10" fmla="*/ 2593571 w 5760720"/>
              <a:gd name="connsiteY10" fmla="*/ 16626 h 5735782"/>
              <a:gd name="connsiteX11" fmla="*/ 2668385 w 5760720"/>
              <a:gd name="connsiteY11" fmla="*/ 33251 h 5735782"/>
              <a:gd name="connsiteX12" fmla="*/ 2818014 w 5760720"/>
              <a:gd name="connsiteY12" fmla="*/ 41564 h 5735782"/>
              <a:gd name="connsiteX13" fmla="*/ 2892829 w 5760720"/>
              <a:gd name="connsiteY13" fmla="*/ 58189 h 5735782"/>
              <a:gd name="connsiteX14" fmla="*/ 2917767 w 5760720"/>
              <a:gd name="connsiteY14" fmla="*/ 66502 h 5735782"/>
              <a:gd name="connsiteX15" fmla="*/ 3840480 w 5760720"/>
              <a:gd name="connsiteY15" fmla="*/ 74815 h 5735782"/>
              <a:gd name="connsiteX16" fmla="*/ 3906981 w 5760720"/>
              <a:gd name="connsiteY16" fmla="*/ 108066 h 5735782"/>
              <a:gd name="connsiteX17" fmla="*/ 3948545 w 5760720"/>
              <a:gd name="connsiteY17" fmla="*/ 133004 h 5735782"/>
              <a:gd name="connsiteX18" fmla="*/ 3990109 w 5760720"/>
              <a:gd name="connsiteY18" fmla="*/ 157942 h 5735782"/>
              <a:gd name="connsiteX19" fmla="*/ 4023360 w 5760720"/>
              <a:gd name="connsiteY19" fmla="*/ 174567 h 5735782"/>
              <a:gd name="connsiteX20" fmla="*/ 4048298 w 5760720"/>
              <a:gd name="connsiteY20" fmla="*/ 191193 h 5735782"/>
              <a:gd name="connsiteX21" fmla="*/ 4106487 w 5760720"/>
              <a:gd name="connsiteY21" fmla="*/ 199506 h 5735782"/>
              <a:gd name="connsiteX22" fmla="*/ 4156363 w 5760720"/>
              <a:gd name="connsiteY22" fmla="*/ 232756 h 5735782"/>
              <a:gd name="connsiteX23" fmla="*/ 4222865 w 5760720"/>
              <a:gd name="connsiteY23" fmla="*/ 249382 h 5735782"/>
              <a:gd name="connsiteX24" fmla="*/ 4256116 w 5760720"/>
              <a:gd name="connsiteY24" fmla="*/ 266007 h 5735782"/>
              <a:gd name="connsiteX25" fmla="*/ 4347556 w 5760720"/>
              <a:gd name="connsiteY25" fmla="*/ 299258 h 5735782"/>
              <a:gd name="connsiteX26" fmla="*/ 4372494 w 5760720"/>
              <a:gd name="connsiteY26" fmla="*/ 357447 h 5735782"/>
              <a:gd name="connsiteX27" fmla="*/ 4405745 w 5760720"/>
              <a:gd name="connsiteY27" fmla="*/ 415636 h 5735782"/>
              <a:gd name="connsiteX28" fmla="*/ 4414058 w 5760720"/>
              <a:gd name="connsiteY28" fmla="*/ 448887 h 5735782"/>
              <a:gd name="connsiteX29" fmla="*/ 4438996 w 5760720"/>
              <a:gd name="connsiteY29" fmla="*/ 623455 h 5735782"/>
              <a:gd name="connsiteX30" fmla="*/ 4447309 w 5760720"/>
              <a:gd name="connsiteY30" fmla="*/ 648393 h 5735782"/>
              <a:gd name="connsiteX31" fmla="*/ 4463934 w 5760720"/>
              <a:gd name="connsiteY31" fmla="*/ 731520 h 5735782"/>
              <a:gd name="connsiteX32" fmla="*/ 4455621 w 5760720"/>
              <a:gd name="connsiteY32" fmla="*/ 1953491 h 5735782"/>
              <a:gd name="connsiteX33" fmla="*/ 4438996 w 5760720"/>
              <a:gd name="connsiteY33" fmla="*/ 2053244 h 5735782"/>
              <a:gd name="connsiteX34" fmla="*/ 4422371 w 5760720"/>
              <a:gd name="connsiteY34" fmla="*/ 2161309 h 5735782"/>
              <a:gd name="connsiteX35" fmla="*/ 4414058 w 5760720"/>
              <a:gd name="connsiteY35" fmla="*/ 2252749 h 5735782"/>
              <a:gd name="connsiteX36" fmla="*/ 4422371 w 5760720"/>
              <a:gd name="connsiteY36" fmla="*/ 2510444 h 5735782"/>
              <a:gd name="connsiteX37" fmla="*/ 4438996 w 5760720"/>
              <a:gd name="connsiteY37" fmla="*/ 2543695 h 5735782"/>
              <a:gd name="connsiteX38" fmla="*/ 4472247 w 5760720"/>
              <a:gd name="connsiteY38" fmla="*/ 2610196 h 5735782"/>
              <a:gd name="connsiteX39" fmla="*/ 4497185 w 5760720"/>
              <a:gd name="connsiteY39" fmla="*/ 2676698 h 5735782"/>
              <a:gd name="connsiteX40" fmla="*/ 4505498 w 5760720"/>
              <a:gd name="connsiteY40" fmla="*/ 2709949 h 5735782"/>
              <a:gd name="connsiteX41" fmla="*/ 4530436 w 5760720"/>
              <a:gd name="connsiteY41" fmla="*/ 2734887 h 5735782"/>
              <a:gd name="connsiteX42" fmla="*/ 4563687 w 5760720"/>
              <a:gd name="connsiteY42" fmla="*/ 2784764 h 5735782"/>
              <a:gd name="connsiteX43" fmla="*/ 4588625 w 5760720"/>
              <a:gd name="connsiteY43" fmla="*/ 2818015 h 5735782"/>
              <a:gd name="connsiteX44" fmla="*/ 4638501 w 5760720"/>
              <a:gd name="connsiteY44" fmla="*/ 2834640 h 5735782"/>
              <a:gd name="connsiteX45" fmla="*/ 4721629 w 5760720"/>
              <a:gd name="connsiteY45" fmla="*/ 2876204 h 5735782"/>
              <a:gd name="connsiteX46" fmla="*/ 4813069 w 5760720"/>
              <a:gd name="connsiteY46" fmla="*/ 2934393 h 5735782"/>
              <a:gd name="connsiteX47" fmla="*/ 4846320 w 5760720"/>
              <a:gd name="connsiteY47" fmla="*/ 2959331 h 5735782"/>
              <a:gd name="connsiteX48" fmla="*/ 4879571 w 5760720"/>
              <a:gd name="connsiteY48" fmla="*/ 2975956 h 5735782"/>
              <a:gd name="connsiteX49" fmla="*/ 5020887 w 5760720"/>
              <a:gd name="connsiteY49" fmla="*/ 3034146 h 5735782"/>
              <a:gd name="connsiteX50" fmla="*/ 5170516 w 5760720"/>
              <a:gd name="connsiteY50" fmla="*/ 3133898 h 5735782"/>
              <a:gd name="connsiteX51" fmla="*/ 5228705 w 5760720"/>
              <a:gd name="connsiteY51" fmla="*/ 3167149 h 5735782"/>
              <a:gd name="connsiteX52" fmla="*/ 5370021 w 5760720"/>
              <a:gd name="connsiteY52" fmla="*/ 3250276 h 5735782"/>
              <a:gd name="connsiteX53" fmla="*/ 5419898 w 5760720"/>
              <a:gd name="connsiteY53" fmla="*/ 3291840 h 5735782"/>
              <a:gd name="connsiteX54" fmla="*/ 5685905 w 5760720"/>
              <a:gd name="connsiteY54" fmla="*/ 3582786 h 5735782"/>
              <a:gd name="connsiteX55" fmla="*/ 5735781 w 5760720"/>
              <a:gd name="connsiteY55" fmla="*/ 3665913 h 5735782"/>
              <a:gd name="connsiteX56" fmla="*/ 5760720 w 5760720"/>
              <a:gd name="connsiteY56" fmla="*/ 3823855 h 5735782"/>
              <a:gd name="connsiteX57" fmla="*/ 5752407 w 5760720"/>
              <a:gd name="connsiteY57" fmla="*/ 4522124 h 5735782"/>
              <a:gd name="connsiteX58" fmla="*/ 5719156 w 5760720"/>
              <a:gd name="connsiteY58" fmla="*/ 4580313 h 5735782"/>
              <a:gd name="connsiteX59" fmla="*/ 5710843 w 5760720"/>
              <a:gd name="connsiteY59" fmla="*/ 4605251 h 5735782"/>
              <a:gd name="connsiteX60" fmla="*/ 5669280 w 5760720"/>
              <a:gd name="connsiteY60" fmla="*/ 4705004 h 5735782"/>
              <a:gd name="connsiteX61" fmla="*/ 5611091 w 5760720"/>
              <a:gd name="connsiteY61" fmla="*/ 4779818 h 5735782"/>
              <a:gd name="connsiteX62" fmla="*/ 5577840 w 5760720"/>
              <a:gd name="connsiteY62" fmla="*/ 4846320 h 5735782"/>
              <a:gd name="connsiteX63" fmla="*/ 5552901 w 5760720"/>
              <a:gd name="connsiteY63" fmla="*/ 4871258 h 5735782"/>
              <a:gd name="connsiteX64" fmla="*/ 5527963 w 5760720"/>
              <a:gd name="connsiteY64" fmla="*/ 4904509 h 5735782"/>
              <a:gd name="connsiteX65" fmla="*/ 5444836 w 5760720"/>
              <a:gd name="connsiteY65" fmla="*/ 4979324 h 5735782"/>
              <a:gd name="connsiteX66" fmla="*/ 5419898 w 5760720"/>
              <a:gd name="connsiteY66" fmla="*/ 4987636 h 5735782"/>
              <a:gd name="connsiteX67" fmla="*/ 5378334 w 5760720"/>
              <a:gd name="connsiteY67" fmla="*/ 5012575 h 5735782"/>
              <a:gd name="connsiteX68" fmla="*/ 5278581 w 5760720"/>
              <a:gd name="connsiteY68" fmla="*/ 5062451 h 5735782"/>
              <a:gd name="connsiteX69" fmla="*/ 5228705 w 5760720"/>
              <a:gd name="connsiteY69" fmla="*/ 5095702 h 5735782"/>
              <a:gd name="connsiteX70" fmla="*/ 5153891 w 5760720"/>
              <a:gd name="connsiteY70" fmla="*/ 5145578 h 5735782"/>
              <a:gd name="connsiteX71" fmla="*/ 5120640 w 5760720"/>
              <a:gd name="connsiteY71" fmla="*/ 5153891 h 5735782"/>
              <a:gd name="connsiteX72" fmla="*/ 5020887 w 5760720"/>
              <a:gd name="connsiteY72" fmla="*/ 5195455 h 5735782"/>
              <a:gd name="connsiteX73" fmla="*/ 4979323 w 5760720"/>
              <a:gd name="connsiteY73" fmla="*/ 5212080 h 5735782"/>
              <a:gd name="connsiteX74" fmla="*/ 4912821 w 5760720"/>
              <a:gd name="connsiteY74" fmla="*/ 5245331 h 5735782"/>
              <a:gd name="connsiteX75" fmla="*/ 4796443 w 5760720"/>
              <a:gd name="connsiteY75" fmla="*/ 5278582 h 5735782"/>
              <a:gd name="connsiteX76" fmla="*/ 4680065 w 5760720"/>
              <a:gd name="connsiteY76" fmla="*/ 5303520 h 5735782"/>
              <a:gd name="connsiteX77" fmla="*/ 4621876 w 5760720"/>
              <a:gd name="connsiteY77" fmla="*/ 5328458 h 5735782"/>
              <a:gd name="connsiteX78" fmla="*/ 4588625 w 5760720"/>
              <a:gd name="connsiteY78" fmla="*/ 5336771 h 5735782"/>
              <a:gd name="connsiteX79" fmla="*/ 4463934 w 5760720"/>
              <a:gd name="connsiteY79" fmla="*/ 5361709 h 5735782"/>
              <a:gd name="connsiteX80" fmla="*/ 4347556 w 5760720"/>
              <a:gd name="connsiteY80" fmla="*/ 5370022 h 5735782"/>
              <a:gd name="connsiteX81" fmla="*/ 4281054 w 5760720"/>
              <a:gd name="connsiteY81" fmla="*/ 5378335 h 5735782"/>
              <a:gd name="connsiteX82" fmla="*/ 3183774 w 5760720"/>
              <a:gd name="connsiteY82" fmla="*/ 5386647 h 5735782"/>
              <a:gd name="connsiteX83" fmla="*/ 3125585 w 5760720"/>
              <a:gd name="connsiteY83" fmla="*/ 5403273 h 5735782"/>
              <a:gd name="connsiteX84" fmla="*/ 3025832 w 5760720"/>
              <a:gd name="connsiteY84" fmla="*/ 5411586 h 5735782"/>
              <a:gd name="connsiteX85" fmla="*/ 2992581 w 5760720"/>
              <a:gd name="connsiteY85" fmla="*/ 5419898 h 5735782"/>
              <a:gd name="connsiteX86" fmla="*/ 2951018 w 5760720"/>
              <a:gd name="connsiteY86" fmla="*/ 5428211 h 5735782"/>
              <a:gd name="connsiteX87" fmla="*/ 2892829 w 5760720"/>
              <a:gd name="connsiteY87" fmla="*/ 5444836 h 5735782"/>
              <a:gd name="connsiteX88" fmla="*/ 2867891 w 5760720"/>
              <a:gd name="connsiteY88" fmla="*/ 5453149 h 5735782"/>
              <a:gd name="connsiteX89" fmla="*/ 2834640 w 5760720"/>
              <a:gd name="connsiteY89" fmla="*/ 5469775 h 5735782"/>
              <a:gd name="connsiteX90" fmla="*/ 2676698 w 5760720"/>
              <a:gd name="connsiteY90" fmla="*/ 5486400 h 5735782"/>
              <a:gd name="connsiteX91" fmla="*/ 2643447 w 5760720"/>
              <a:gd name="connsiteY91" fmla="*/ 5494713 h 5735782"/>
              <a:gd name="connsiteX92" fmla="*/ 2568632 w 5760720"/>
              <a:gd name="connsiteY92" fmla="*/ 5519651 h 5735782"/>
              <a:gd name="connsiteX93" fmla="*/ 2535381 w 5760720"/>
              <a:gd name="connsiteY93" fmla="*/ 5527964 h 5735782"/>
              <a:gd name="connsiteX94" fmla="*/ 2493818 w 5760720"/>
              <a:gd name="connsiteY94" fmla="*/ 5544589 h 5735782"/>
              <a:gd name="connsiteX95" fmla="*/ 2468880 w 5760720"/>
              <a:gd name="connsiteY95" fmla="*/ 5552902 h 5735782"/>
              <a:gd name="connsiteX96" fmla="*/ 2369127 w 5760720"/>
              <a:gd name="connsiteY96" fmla="*/ 5561215 h 5735782"/>
              <a:gd name="connsiteX97" fmla="*/ 2319251 w 5760720"/>
              <a:gd name="connsiteY97" fmla="*/ 5569527 h 5735782"/>
              <a:gd name="connsiteX98" fmla="*/ 2286000 w 5760720"/>
              <a:gd name="connsiteY98" fmla="*/ 5586153 h 5735782"/>
              <a:gd name="connsiteX99" fmla="*/ 2219498 w 5760720"/>
              <a:gd name="connsiteY99" fmla="*/ 5602778 h 5735782"/>
              <a:gd name="connsiteX100" fmla="*/ 2103120 w 5760720"/>
              <a:gd name="connsiteY100" fmla="*/ 5636029 h 5735782"/>
              <a:gd name="connsiteX101" fmla="*/ 2078181 w 5760720"/>
              <a:gd name="connsiteY101" fmla="*/ 5652655 h 5735782"/>
              <a:gd name="connsiteX102" fmla="*/ 1995054 w 5760720"/>
              <a:gd name="connsiteY102" fmla="*/ 5669280 h 5735782"/>
              <a:gd name="connsiteX103" fmla="*/ 1953491 w 5760720"/>
              <a:gd name="connsiteY103" fmla="*/ 5685906 h 5735782"/>
              <a:gd name="connsiteX104" fmla="*/ 1911927 w 5760720"/>
              <a:gd name="connsiteY104" fmla="*/ 5694218 h 5735782"/>
              <a:gd name="connsiteX105" fmla="*/ 1787236 w 5760720"/>
              <a:gd name="connsiteY105" fmla="*/ 5710844 h 5735782"/>
              <a:gd name="connsiteX106" fmla="*/ 1463040 w 5760720"/>
              <a:gd name="connsiteY106" fmla="*/ 5735782 h 5735782"/>
              <a:gd name="connsiteX107" fmla="*/ 1280160 w 5760720"/>
              <a:gd name="connsiteY107" fmla="*/ 5719156 h 5735782"/>
              <a:gd name="connsiteX108" fmla="*/ 1205345 w 5760720"/>
              <a:gd name="connsiteY108" fmla="*/ 5685906 h 5735782"/>
              <a:gd name="connsiteX109" fmla="*/ 1163781 w 5760720"/>
              <a:gd name="connsiteY109" fmla="*/ 5677593 h 5735782"/>
              <a:gd name="connsiteX110" fmla="*/ 1088967 w 5760720"/>
              <a:gd name="connsiteY110" fmla="*/ 5636029 h 5735782"/>
              <a:gd name="connsiteX111" fmla="*/ 1047403 w 5760720"/>
              <a:gd name="connsiteY111" fmla="*/ 5611091 h 5735782"/>
              <a:gd name="connsiteX112" fmla="*/ 980901 w 5760720"/>
              <a:gd name="connsiteY112" fmla="*/ 5594466 h 5735782"/>
              <a:gd name="connsiteX113" fmla="*/ 955963 w 5760720"/>
              <a:gd name="connsiteY113" fmla="*/ 5586153 h 5735782"/>
              <a:gd name="connsiteX114" fmla="*/ 931025 w 5760720"/>
              <a:gd name="connsiteY114" fmla="*/ 5552902 h 5735782"/>
              <a:gd name="connsiteX115" fmla="*/ 906087 w 5760720"/>
              <a:gd name="connsiteY115" fmla="*/ 5527964 h 5735782"/>
              <a:gd name="connsiteX116" fmla="*/ 839585 w 5760720"/>
              <a:gd name="connsiteY116" fmla="*/ 5436524 h 5735782"/>
              <a:gd name="connsiteX117" fmla="*/ 814647 w 5760720"/>
              <a:gd name="connsiteY117" fmla="*/ 5361709 h 5735782"/>
              <a:gd name="connsiteX118" fmla="*/ 773083 w 5760720"/>
              <a:gd name="connsiteY118" fmla="*/ 5320146 h 5735782"/>
              <a:gd name="connsiteX119" fmla="*/ 731520 w 5760720"/>
              <a:gd name="connsiteY119" fmla="*/ 5253644 h 5735782"/>
              <a:gd name="connsiteX120" fmla="*/ 706581 w 5760720"/>
              <a:gd name="connsiteY120" fmla="*/ 5203767 h 5735782"/>
              <a:gd name="connsiteX121" fmla="*/ 681643 w 5760720"/>
              <a:gd name="connsiteY121" fmla="*/ 5145578 h 5735782"/>
              <a:gd name="connsiteX122" fmla="*/ 648392 w 5760720"/>
              <a:gd name="connsiteY122" fmla="*/ 5095702 h 5735782"/>
              <a:gd name="connsiteX123" fmla="*/ 631767 w 5760720"/>
              <a:gd name="connsiteY123" fmla="*/ 5062451 h 5735782"/>
              <a:gd name="connsiteX124" fmla="*/ 548640 w 5760720"/>
              <a:gd name="connsiteY124" fmla="*/ 4962698 h 5735782"/>
              <a:gd name="connsiteX125" fmla="*/ 532014 w 5760720"/>
              <a:gd name="connsiteY125" fmla="*/ 4929447 h 5735782"/>
              <a:gd name="connsiteX126" fmla="*/ 440574 w 5760720"/>
              <a:gd name="connsiteY126" fmla="*/ 4829695 h 5735782"/>
              <a:gd name="connsiteX127" fmla="*/ 423949 w 5760720"/>
              <a:gd name="connsiteY127" fmla="*/ 4796444 h 5735782"/>
              <a:gd name="connsiteX128" fmla="*/ 357447 w 5760720"/>
              <a:gd name="connsiteY128" fmla="*/ 4729942 h 5735782"/>
              <a:gd name="connsiteX129" fmla="*/ 349134 w 5760720"/>
              <a:gd name="connsiteY129" fmla="*/ 4696691 h 5735782"/>
              <a:gd name="connsiteX130" fmla="*/ 324196 w 5760720"/>
              <a:gd name="connsiteY130" fmla="*/ 4663440 h 5735782"/>
              <a:gd name="connsiteX131" fmla="*/ 299258 w 5760720"/>
              <a:gd name="connsiteY131" fmla="*/ 4613564 h 5735782"/>
              <a:gd name="connsiteX132" fmla="*/ 282632 w 5760720"/>
              <a:gd name="connsiteY132" fmla="*/ 4563687 h 5735782"/>
              <a:gd name="connsiteX133" fmla="*/ 249381 w 5760720"/>
              <a:gd name="connsiteY133" fmla="*/ 4488873 h 5735782"/>
              <a:gd name="connsiteX134" fmla="*/ 241069 w 5760720"/>
              <a:gd name="connsiteY134" fmla="*/ 4256116 h 5735782"/>
              <a:gd name="connsiteX135" fmla="*/ 232756 w 5760720"/>
              <a:gd name="connsiteY135" fmla="*/ 4214553 h 5735782"/>
              <a:gd name="connsiteX136" fmla="*/ 207818 w 5760720"/>
              <a:gd name="connsiteY136" fmla="*/ 3840480 h 5735782"/>
              <a:gd name="connsiteX137" fmla="*/ 174567 w 5760720"/>
              <a:gd name="connsiteY137" fmla="*/ 3499658 h 5735782"/>
              <a:gd name="connsiteX138" fmla="*/ 124691 w 5760720"/>
              <a:gd name="connsiteY138" fmla="*/ 3300153 h 5735782"/>
              <a:gd name="connsiteX139" fmla="*/ 116378 w 5760720"/>
              <a:gd name="connsiteY139" fmla="*/ 3250276 h 5735782"/>
              <a:gd name="connsiteX140" fmla="*/ 83127 w 5760720"/>
              <a:gd name="connsiteY140" fmla="*/ 3108960 h 5735782"/>
              <a:gd name="connsiteX141" fmla="*/ 74814 w 5760720"/>
              <a:gd name="connsiteY141" fmla="*/ 3017520 h 5735782"/>
              <a:gd name="connsiteX142" fmla="*/ 24938 w 5760720"/>
              <a:gd name="connsiteY142" fmla="*/ 2859578 h 5735782"/>
              <a:gd name="connsiteX143" fmla="*/ 16625 w 5760720"/>
              <a:gd name="connsiteY143" fmla="*/ 2834640 h 5735782"/>
              <a:gd name="connsiteX144" fmla="*/ 0 w 5760720"/>
              <a:gd name="connsiteY144" fmla="*/ 2726575 h 5735782"/>
              <a:gd name="connsiteX145" fmla="*/ 16625 w 5760720"/>
              <a:gd name="connsiteY145" fmla="*/ 2552007 h 5735782"/>
              <a:gd name="connsiteX146" fmla="*/ 24938 w 5760720"/>
              <a:gd name="connsiteY146" fmla="*/ 2502131 h 5735782"/>
              <a:gd name="connsiteX147" fmla="*/ 66501 w 5760720"/>
              <a:gd name="connsiteY147" fmla="*/ 1986742 h 5735782"/>
              <a:gd name="connsiteX148" fmla="*/ 83127 w 5760720"/>
              <a:gd name="connsiteY148" fmla="*/ 1878676 h 5735782"/>
              <a:gd name="connsiteX149" fmla="*/ 99752 w 5760720"/>
              <a:gd name="connsiteY149" fmla="*/ 1729047 h 5735782"/>
              <a:gd name="connsiteX150" fmla="*/ 124691 w 5760720"/>
              <a:gd name="connsiteY150" fmla="*/ 1662546 h 5735782"/>
              <a:gd name="connsiteX151" fmla="*/ 149629 w 5760720"/>
              <a:gd name="connsiteY151" fmla="*/ 1587731 h 5735782"/>
              <a:gd name="connsiteX152" fmla="*/ 157941 w 5760720"/>
              <a:gd name="connsiteY152" fmla="*/ 1512916 h 5735782"/>
              <a:gd name="connsiteX153" fmla="*/ 166254 w 5760720"/>
              <a:gd name="connsiteY153" fmla="*/ 1454727 h 5735782"/>
              <a:gd name="connsiteX154" fmla="*/ 157941 w 5760720"/>
              <a:gd name="connsiteY154" fmla="*/ 922713 h 5735782"/>
              <a:gd name="connsiteX155" fmla="*/ 149629 w 5760720"/>
              <a:gd name="connsiteY155" fmla="*/ 806335 h 5735782"/>
              <a:gd name="connsiteX156" fmla="*/ 124691 w 5760720"/>
              <a:gd name="connsiteY156" fmla="*/ 640080 h 5735782"/>
              <a:gd name="connsiteX157" fmla="*/ 108065 w 5760720"/>
              <a:gd name="connsiteY157" fmla="*/ 507076 h 5735782"/>
              <a:gd name="connsiteX158" fmla="*/ 116378 w 5760720"/>
              <a:gd name="connsiteY158" fmla="*/ 299258 h 5735782"/>
              <a:gd name="connsiteX159" fmla="*/ 124691 w 5760720"/>
              <a:gd name="connsiteY159" fmla="*/ 274320 h 5735782"/>
              <a:gd name="connsiteX160" fmla="*/ 149629 w 5760720"/>
              <a:gd name="connsiteY160" fmla="*/ 241069 h 5735782"/>
              <a:gd name="connsiteX161" fmla="*/ 157941 w 5760720"/>
              <a:gd name="connsiteY161" fmla="*/ 216131 h 5735782"/>
              <a:gd name="connsiteX162" fmla="*/ 199505 w 5760720"/>
              <a:gd name="connsiteY162" fmla="*/ 207818 h 5735782"/>
              <a:gd name="connsiteX163" fmla="*/ 224443 w 5760720"/>
              <a:gd name="connsiteY163" fmla="*/ 199506 h 5735782"/>
              <a:gd name="connsiteX164" fmla="*/ 274320 w 5760720"/>
              <a:gd name="connsiteY164" fmla="*/ 174567 h 5735782"/>
              <a:gd name="connsiteX165" fmla="*/ 299258 w 5760720"/>
              <a:gd name="connsiteY165" fmla="*/ 157942 h 5735782"/>
              <a:gd name="connsiteX166" fmla="*/ 324196 w 5760720"/>
              <a:gd name="connsiteY166" fmla="*/ 149629 h 5735782"/>
              <a:gd name="connsiteX167" fmla="*/ 349134 w 5760720"/>
              <a:gd name="connsiteY167" fmla="*/ 133004 h 5735782"/>
              <a:gd name="connsiteX168" fmla="*/ 349134 w 5760720"/>
              <a:gd name="connsiteY168" fmla="*/ 133004 h 5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5760720" h="5735782">
                <a:moveTo>
                  <a:pt x="274320" y="182880"/>
                </a:moveTo>
                <a:lnTo>
                  <a:pt x="274320" y="182880"/>
                </a:lnTo>
                <a:cubicBezTo>
                  <a:pt x="299258" y="171796"/>
                  <a:pt x="324404" y="161170"/>
                  <a:pt x="349134" y="149629"/>
                </a:cubicBezTo>
                <a:cubicBezTo>
                  <a:pt x="365978" y="141768"/>
                  <a:pt x="381377" y="130569"/>
                  <a:pt x="399011" y="124691"/>
                </a:cubicBezTo>
                <a:cubicBezTo>
                  <a:pt x="431526" y="113853"/>
                  <a:pt x="466248" y="110592"/>
                  <a:pt x="498763" y="99753"/>
                </a:cubicBezTo>
                <a:cubicBezTo>
                  <a:pt x="577123" y="73633"/>
                  <a:pt x="559823" y="77108"/>
                  <a:pt x="673331" y="58189"/>
                </a:cubicBezTo>
                <a:cubicBezTo>
                  <a:pt x="735262" y="47867"/>
                  <a:pt x="756949" y="42744"/>
                  <a:pt x="831272" y="41564"/>
                </a:cubicBezTo>
                <a:lnTo>
                  <a:pt x="1770611" y="33251"/>
                </a:lnTo>
                <a:cubicBezTo>
                  <a:pt x="1795549" y="27709"/>
                  <a:pt x="1819958" y="18637"/>
                  <a:pt x="1845425" y="16626"/>
                </a:cubicBezTo>
                <a:cubicBezTo>
                  <a:pt x="2287399" y="-18267"/>
                  <a:pt x="1962712" y="25997"/>
                  <a:pt x="2144683" y="0"/>
                </a:cubicBezTo>
                <a:cubicBezTo>
                  <a:pt x="2294312" y="5542"/>
                  <a:pt x="2444140" y="7138"/>
                  <a:pt x="2593571" y="16626"/>
                </a:cubicBezTo>
                <a:cubicBezTo>
                  <a:pt x="2619066" y="18245"/>
                  <a:pt x="2642995" y="30430"/>
                  <a:pt x="2668385" y="33251"/>
                </a:cubicBezTo>
                <a:cubicBezTo>
                  <a:pt x="2718033" y="38767"/>
                  <a:pt x="2768138" y="38793"/>
                  <a:pt x="2818014" y="41564"/>
                </a:cubicBezTo>
                <a:cubicBezTo>
                  <a:pt x="2842952" y="47106"/>
                  <a:pt x="2868045" y="51993"/>
                  <a:pt x="2892829" y="58189"/>
                </a:cubicBezTo>
                <a:cubicBezTo>
                  <a:pt x="2901330" y="60314"/>
                  <a:pt x="2909006" y="66348"/>
                  <a:pt x="2917767" y="66502"/>
                </a:cubicBezTo>
                <a:lnTo>
                  <a:pt x="3840480" y="74815"/>
                </a:lnTo>
                <a:cubicBezTo>
                  <a:pt x="3862647" y="85899"/>
                  <a:pt x="3889456" y="90542"/>
                  <a:pt x="3906981" y="108066"/>
                </a:cubicBezTo>
                <a:cubicBezTo>
                  <a:pt x="3929803" y="130887"/>
                  <a:pt x="3916172" y="122213"/>
                  <a:pt x="3948545" y="133004"/>
                </a:cubicBezTo>
                <a:cubicBezTo>
                  <a:pt x="3976193" y="160650"/>
                  <a:pt x="3952341" y="141756"/>
                  <a:pt x="3990109" y="157942"/>
                </a:cubicBezTo>
                <a:cubicBezTo>
                  <a:pt x="4001499" y="162823"/>
                  <a:pt x="4012601" y="168419"/>
                  <a:pt x="4023360" y="174567"/>
                </a:cubicBezTo>
                <a:cubicBezTo>
                  <a:pt x="4032034" y="179524"/>
                  <a:pt x="4038729" y="188322"/>
                  <a:pt x="4048298" y="191193"/>
                </a:cubicBezTo>
                <a:cubicBezTo>
                  <a:pt x="4067065" y="196823"/>
                  <a:pt x="4087091" y="196735"/>
                  <a:pt x="4106487" y="199506"/>
                </a:cubicBezTo>
                <a:cubicBezTo>
                  <a:pt x="4123112" y="210589"/>
                  <a:pt x="4137998" y="224885"/>
                  <a:pt x="4156363" y="232756"/>
                </a:cubicBezTo>
                <a:cubicBezTo>
                  <a:pt x="4177365" y="241757"/>
                  <a:pt x="4201188" y="242156"/>
                  <a:pt x="4222865" y="249382"/>
                </a:cubicBezTo>
                <a:cubicBezTo>
                  <a:pt x="4234621" y="253301"/>
                  <a:pt x="4245032" y="260465"/>
                  <a:pt x="4256116" y="266007"/>
                </a:cubicBezTo>
                <a:cubicBezTo>
                  <a:pt x="4308793" y="318687"/>
                  <a:pt x="4206456" y="222295"/>
                  <a:pt x="4347556" y="299258"/>
                </a:cubicBezTo>
                <a:cubicBezTo>
                  <a:pt x="4359446" y="305744"/>
                  <a:pt x="4366381" y="345221"/>
                  <a:pt x="4372494" y="357447"/>
                </a:cubicBezTo>
                <a:cubicBezTo>
                  <a:pt x="4382485" y="377428"/>
                  <a:pt x="4394661" y="396240"/>
                  <a:pt x="4405745" y="415636"/>
                </a:cubicBezTo>
                <a:cubicBezTo>
                  <a:pt x="4408516" y="426720"/>
                  <a:pt x="4412253" y="437606"/>
                  <a:pt x="4414058" y="448887"/>
                </a:cubicBezTo>
                <a:cubicBezTo>
                  <a:pt x="4423345" y="506929"/>
                  <a:pt x="4420407" y="567692"/>
                  <a:pt x="4438996" y="623455"/>
                </a:cubicBezTo>
                <a:cubicBezTo>
                  <a:pt x="4441767" y="631768"/>
                  <a:pt x="4445339" y="639855"/>
                  <a:pt x="4447309" y="648393"/>
                </a:cubicBezTo>
                <a:cubicBezTo>
                  <a:pt x="4453663" y="675927"/>
                  <a:pt x="4463934" y="731520"/>
                  <a:pt x="4463934" y="731520"/>
                </a:cubicBezTo>
                <a:cubicBezTo>
                  <a:pt x="4461163" y="1138844"/>
                  <a:pt x="4460910" y="1546192"/>
                  <a:pt x="4455621" y="1953491"/>
                </a:cubicBezTo>
                <a:cubicBezTo>
                  <a:pt x="4455287" y="1979230"/>
                  <a:pt x="4443958" y="2025954"/>
                  <a:pt x="4438996" y="2053244"/>
                </a:cubicBezTo>
                <a:cubicBezTo>
                  <a:pt x="4434365" y="2078714"/>
                  <a:pt x="4425042" y="2137273"/>
                  <a:pt x="4422371" y="2161309"/>
                </a:cubicBezTo>
                <a:cubicBezTo>
                  <a:pt x="4418991" y="2191728"/>
                  <a:pt x="4416829" y="2222269"/>
                  <a:pt x="4414058" y="2252749"/>
                </a:cubicBezTo>
                <a:cubicBezTo>
                  <a:pt x="4416829" y="2338647"/>
                  <a:pt x="4415031" y="2424815"/>
                  <a:pt x="4422371" y="2510444"/>
                </a:cubicBezTo>
                <a:cubicBezTo>
                  <a:pt x="4423429" y="2522791"/>
                  <a:pt x="4435077" y="2531939"/>
                  <a:pt x="4438996" y="2543695"/>
                </a:cubicBezTo>
                <a:cubicBezTo>
                  <a:pt x="4460232" y="2607403"/>
                  <a:pt x="4428484" y="2566433"/>
                  <a:pt x="4472247" y="2610196"/>
                </a:cubicBezTo>
                <a:cubicBezTo>
                  <a:pt x="4493585" y="2695546"/>
                  <a:pt x="4464583" y="2589759"/>
                  <a:pt x="4497185" y="2676698"/>
                </a:cubicBezTo>
                <a:cubicBezTo>
                  <a:pt x="4501196" y="2687395"/>
                  <a:pt x="4499830" y="2700030"/>
                  <a:pt x="4505498" y="2709949"/>
                </a:cubicBezTo>
                <a:cubicBezTo>
                  <a:pt x="4511331" y="2720156"/>
                  <a:pt x="4522123" y="2726574"/>
                  <a:pt x="4530436" y="2734887"/>
                </a:cubicBezTo>
                <a:cubicBezTo>
                  <a:pt x="4544576" y="2777308"/>
                  <a:pt x="4529722" y="2745138"/>
                  <a:pt x="4563687" y="2784764"/>
                </a:cubicBezTo>
                <a:cubicBezTo>
                  <a:pt x="4572703" y="2795283"/>
                  <a:pt x="4577097" y="2810330"/>
                  <a:pt x="4588625" y="2818015"/>
                </a:cubicBezTo>
                <a:cubicBezTo>
                  <a:pt x="4603206" y="2827736"/>
                  <a:pt x="4622446" y="2827616"/>
                  <a:pt x="4638501" y="2834640"/>
                </a:cubicBezTo>
                <a:cubicBezTo>
                  <a:pt x="4666884" y="2847057"/>
                  <a:pt x="4694548" y="2861159"/>
                  <a:pt x="4721629" y="2876204"/>
                </a:cubicBezTo>
                <a:cubicBezTo>
                  <a:pt x="4727177" y="2879286"/>
                  <a:pt x="4792915" y="2919997"/>
                  <a:pt x="4813069" y="2934393"/>
                </a:cubicBezTo>
                <a:cubicBezTo>
                  <a:pt x="4824343" y="2942446"/>
                  <a:pt x="4834571" y="2951988"/>
                  <a:pt x="4846320" y="2959331"/>
                </a:cubicBezTo>
                <a:cubicBezTo>
                  <a:pt x="4856828" y="2965899"/>
                  <a:pt x="4868132" y="2971190"/>
                  <a:pt x="4879571" y="2975956"/>
                </a:cubicBezTo>
                <a:cubicBezTo>
                  <a:pt x="4922961" y="2994035"/>
                  <a:pt x="4980534" y="3010233"/>
                  <a:pt x="5020887" y="3034146"/>
                </a:cubicBezTo>
                <a:cubicBezTo>
                  <a:pt x="5072456" y="3064705"/>
                  <a:pt x="5118470" y="3104157"/>
                  <a:pt x="5170516" y="3133898"/>
                </a:cubicBezTo>
                <a:cubicBezTo>
                  <a:pt x="5189912" y="3144982"/>
                  <a:pt x="5209710" y="3155390"/>
                  <a:pt x="5228705" y="3167149"/>
                </a:cubicBezTo>
                <a:cubicBezTo>
                  <a:pt x="5362765" y="3250139"/>
                  <a:pt x="5299373" y="3226729"/>
                  <a:pt x="5370021" y="3250276"/>
                </a:cubicBezTo>
                <a:cubicBezTo>
                  <a:pt x="5386647" y="3264131"/>
                  <a:pt x="5404208" y="3276934"/>
                  <a:pt x="5419898" y="3291840"/>
                </a:cubicBezTo>
                <a:cubicBezTo>
                  <a:pt x="5477056" y="3346140"/>
                  <a:pt x="5659008" y="3528992"/>
                  <a:pt x="5685905" y="3582786"/>
                </a:cubicBezTo>
                <a:cubicBezTo>
                  <a:pt x="5717039" y="3645054"/>
                  <a:pt x="5699690" y="3617792"/>
                  <a:pt x="5735781" y="3665913"/>
                </a:cubicBezTo>
                <a:cubicBezTo>
                  <a:pt x="5752079" y="3731104"/>
                  <a:pt x="5760720" y="3751185"/>
                  <a:pt x="5760720" y="3823855"/>
                </a:cubicBezTo>
                <a:cubicBezTo>
                  <a:pt x="5760720" y="4056628"/>
                  <a:pt x="5760249" y="4289483"/>
                  <a:pt x="5752407" y="4522124"/>
                </a:cubicBezTo>
                <a:cubicBezTo>
                  <a:pt x="5751385" y="4552448"/>
                  <a:pt x="5736607" y="4562861"/>
                  <a:pt x="5719156" y="4580313"/>
                </a:cubicBezTo>
                <a:cubicBezTo>
                  <a:pt x="5716385" y="4588626"/>
                  <a:pt x="5713250" y="4596826"/>
                  <a:pt x="5710843" y="4605251"/>
                </a:cubicBezTo>
                <a:cubicBezTo>
                  <a:pt x="5698989" y="4646741"/>
                  <a:pt x="5702286" y="4662568"/>
                  <a:pt x="5669280" y="4705004"/>
                </a:cubicBezTo>
                <a:cubicBezTo>
                  <a:pt x="5649884" y="4729942"/>
                  <a:pt x="5622825" y="4750485"/>
                  <a:pt x="5611091" y="4779818"/>
                </a:cubicBezTo>
                <a:cubicBezTo>
                  <a:pt x="5599339" y="4809196"/>
                  <a:pt x="5596994" y="4823335"/>
                  <a:pt x="5577840" y="4846320"/>
                </a:cubicBezTo>
                <a:cubicBezTo>
                  <a:pt x="5570314" y="4855351"/>
                  <a:pt x="5560552" y="4862332"/>
                  <a:pt x="5552901" y="4871258"/>
                </a:cubicBezTo>
                <a:cubicBezTo>
                  <a:pt x="5543885" y="4881777"/>
                  <a:pt x="5537231" y="4894211"/>
                  <a:pt x="5527963" y="4904509"/>
                </a:cubicBezTo>
                <a:cubicBezTo>
                  <a:pt x="5509808" y="4924682"/>
                  <a:pt x="5472432" y="4963555"/>
                  <a:pt x="5444836" y="4979324"/>
                </a:cubicBezTo>
                <a:cubicBezTo>
                  <a:pt x="5437228" y="4983671"/>
                  <a:pt x="5427735" y="4983717"/>
                  <a:pt x="5419898" y="4987636"/>
                </a:cubicBezTo>
                <a:cubicBezTo>
                  <a:pt x="5405446" y="4994862"/>
                  <a:pt x="5392614" y="5005015"/>
                  <a:pt x="5378334" y="5012575"/>
                </a:cubicBezTo>
                <a:cubicBezTo>
                  <a:pt x="5345479" y="5029969"/>
                  <a:pt x="5309513" y="5041830"/>
                  <a:pt x="5278581" y="5062451"/>
                </a:cubicBezTo>
                <a:cubicBezTo>
                  <a:pt x="5261956" y="5073535"/>
                  <a:pt x="5245074" y="5084244"/>
                  <a:pt x="5228705" y="5095702"/>
                </a:cubicBezTo>
                <a:cubicBezTo>
                  <a:pt x="5201391" y="5114822"/>
                  <a:pt x="5185337" y="5131602"/>
                  <a:pt x="5153891" y="5145578"/>
                </a:cubicBezTo>
                <a:cubicBezTo>
                  <a:pt x="5143451" y="5150218"/>
                  <a:pt x="5131337" y="5149879"/>
                  <a:pt x="5120640" y="5153891"/>
                </a:cubicBezTo>
                <a:cubicBezTo>
                  <a:pt x="5086912" y="5166539"/>
                  <a:pt x="5054196" y="5181740"/>
                  <a:pt x="5020887" y="5195455"/>
                </a:cubicBezTo>
                <a:cubicBezTo>
                  <a:pt x="5007089" y="5201136"/>
                  <a:pt x="4992670" y="5205407"/>
                  <a:pt x="4979323" y="5212080"/>
                </a:cubicBezTo>
                <a:cubicBezTo>
                  <a:pt x="4957156" y="5223164"/>
                  <a:pt x="4936113" y="5236861"/>
                  <a:pt x="4912821" y="5245331"/>
                </a:cubicBezTo>
                <a:cubicBezTo>
                  <a:pt x="4874905" y="5259119"/>
                  <a:pt x="4835236" y="5267498"/>
                  <a:pt x="4796443" y="5278582"/>
                </a:cubicBezTo>
                <a:cubicBezTo>
                  <a:pt x="4719418" y="5300589"/>
                  <a:pt x="4758221" y="5292355"/>
                  <a:pt x="4680065" y="5303520"/>
                </a:cubicBezTo>
                <a:cubicBezTo>
                  <a:pt x="4660669" y="5311833"/>
                  <a:pt x="4641708" y="5321246"/>
                  <a:pt x="4621876" y="5328458"/>
                </a:cubicBezTo>
                <a:cubicBezTo>
                  <a:pt x="4611139" y="5332362"/>
                  <a:pt x="4599805" y="5334417"/>
                  <a:pt x="4588625" y="5336771"/>
                </a:cubicBezTo>
                <a:cubicBezTo>
                  <a:pt x="4547147" y="5345503"/>
                  <a:pt x="4505923" y="5355917"/>
                  <a:pt x="4463934" y="5361709"/>
                </a:cubicBezTo>
                <a:cubicBezTo>
                  <a:pt x="4425407" y="5367023"/>
                  <a:pt x="4386288" y="5366501"/>
                  <a:pt x="4347556" y="5370022"/>
                </a:cubicBezTo>
                <a:cubicBezTo>
                  <a:pt x="4325308" y="5372045"/>
                  <a:pt x="4303392" y="5378016"/>
                  <a:pt x="4281054" y="5378335"/>
                </a:cubicBezTo>
                <a:lnTo>
                  <a:pt x="3183774" y="5386647"/>
                </a:lnTo>
                <a:cubicBezTo>
                  <a:pt x="3164378" y="5392189"/>
                  <a:pt x="3145511" y="5400127"/>
                  <a:pt x="3125585" y="5403273"/>
                </a:cubicBezTo>
                <a:cubicBezTo>
                  <a:pt x="3092627" y="5408477"/>
                  <a:pt x="3058941" y="5407448"/>
                  <a:pt x="3025832" y="5411586"/>
                </a:cubicBezTo>
                <a:cubicBezTo>
                  <a:pt x="3014495" y="5413003"/>
                  <a:pt x="3003734" y="5417420"/>
                  <a:pt x="2992581" y="5419898"/>
                </a:cubicBezTo>
                <a:cubicBezTo>
                  <a:pt x="2978789" y="5422963"/>
                  <a:pt x="2964725" y="5424784"/>
                  <a:pt x="2951018" y="5428211"/>
                </a:cubicBezTo>
                <a:cubicBezTo>
                  <a:pt x="2931448" y="5433104"/>
                  <a:pt x="2912151" y="5439040"/>
                  <a:pt x="2892829" y="5444836"/>
                </a:cubicBezTo>
                <a:cubicBezTo>
                  <a:pt x="2884436" y="5447354"/>
                  <a:pt x="2875945" y="5449697"/>
                  <a:pt x="2867891" y="5453149"/>
                </a:cubicBezTo>
                <a:cubicBezTo>
                  <a:pt x="2856501" y="5458031"/>
                  <a:pt x="2846396" y="5465856"/>
                  <a:pt x="2834640" y="5469775"/>
                </a:cubicBezTo>
                <a:cubicBezTo>
                  <a:pt x="2795520" y="5482815"/>
                  <a:pt x="2695468" y="5485059"/>
                  <a:pt x="2676698" y="5486400"/>
                </a:cubicBezTo>
                <a:cubicBezTo>
                  <a:pt x="2665614" y="5489171"/>
                  <a:pt x="2654367" y="5491353"/>
                  <a:pt x="2643447" y="5494713"/>
                </a:cubicBezTo>
                <a:cubicBezTo>
                  <a:pt x="2618322" y="5502444"/>
                  <a:pt x="2594134" y="5513275"/>
                  <a:pt x="2568632" y="5519651"/>
                </a:cubicBezTo>
                <a:cubicBezTo>
                  <a:pt x="2557548" y="5522422"/>
                  <a:pt x="2546220" y="5524351"/>
                  <a:pt x="2535381" y="5527964"/>
                </a:cubicBezTo>
                <a:cubicBezTo>
                  <a:pt x="2521225" y="5532683"/>
                  <a:pt x="2507789" y="5539350"/>
                  <a:pt x="2493818" y="5544589"/>
                </a:cubicBezTo>
                <a:cubicBezTo>
                  <a:pt x="2485614" y="5547666"/>
                  <a:pt x="2477565" y="5551744"/>
                  <a:pt x="2468880" y="5552902"/>
                </a:cubicBezTo>
                <a:cubicBezTo>
                  <a:pt x="2435806" y="5557312"/>
                  <a:pt x="2402289" y="5557530"/>
                  <a:pt x="2369127" y="5561215"/>
                </a:cubicBezTo>
                <a:cubicBezTo>
                  <a:pt x="2352375" y="5563076"/>
                  <a:pt x="2335876" y="5566756"/>
                  <a:pt x="2319251" y="5569527"/>
                </a:cubicBezTo>
                <a:cubicBezTo>
                  <a:pt x="2308167" y="5575069"/>
                  <a:pt x="2297756" y="5582234"/>
                  <a:pt x="2286000" y="5586153"/>
                </a:cubicBezTo>
                <a:cubicBezTo>
                  <a:pt x="2237488" y="5602324"/>
                  <a:pt x="2256820" y="5586191"/>
                  <a:pt x="2219498" y="5602778"/>
                </a:cubicBezTo>
                <a:cubicBezTo>
                  <a:pt x="2137489" y="5639225"/>
                  <a:pt x="2202669" y="5623585"/>
                  <a:pt x="2103120" y="5636029"/>
                </a:cubicBezTo>
                <a:cubicBezTo>
                  <a:pt x="2094807" y="5641571"/>
                  <a:pt x="2087730" y="5649717"/>
                  <a:pt x="2078181" y="5652655"/>
                </a:cubicBezTo>
                <a:cubicBezTo>
                  <a:pt x="2051173" y="5660965"/>
                  <a:pt x="1995054" y="5669280"/>
                  <a:pt x="1995054" y="5669280"/>
                </a:cubicBezTo>
                <a:cubicBezTo>
                  <a:pt x="1981200" y="5674822"/>
                  <a:pt x="1967783" y="5681618"/>
                  <a:pt x="1953491" y="5685906"/>
                </a:cubicBezTo>
                <a:cubicBezTo>
                  <a:pt x="1939958" y="5689966"/>
                  <a:pt x="1925892" y="5692070"/>
                  <a:pt x="1911927" y="5694218"/>
                </a:cubicBezTo>
                <a:cubicBezTo>
                  <a:pt x="1885629" y="5698264"/>
                  <a:pt x="1815228" y="5705246"/>
                  <a:pt x="1787236" y="5710844"/>
                </a:cubicBezTo>
                <a:cubicBezTo>
                  <a:pt x="1592686" y="5749754"/>
                  <a:pt x="1911590" y="5721312"/>
                  <a:pt x="1463040" y="5735782"/>
                </a:cubicBezTo>
                <a:cubicBezTo>
                  <a:pt x="1402080" y="5730240"/>
                  <a:pt x="1340256" y="5730787"/>
                  <a:pt x="1280160" y="5719156"/>
                </a:cubicBezTo>
                <a:cubicBezTo>
                  <a:pt x="1253367" y="5713970"/>
                  <a:pt x="1231045" y="5695085"/>
                  <a:pt x="1205345" y="5685906"/>
                </a:cubicBezTo>
                <a:cubicBezTo>
                  <a:pt x="1192039" y="5681154"/>
                  <a:pt x="1177636" y="5680364"/>
                  <a:pt x="1163781" y="5677593"/>
                </a:cubicBezTo>
                <a:cubicBezTo>
                  <a:pt x="1033874" y="5599648"/>
                  <a:pt x="1196278" y="5695646"/>
                  <a:pt x="1088967" y="5636029"/>
                </a:cubicBezTo>
                <a:cubicBezTo>
                  <a:pt x="1074843" y="5628182"/>
                  <a:pt x="1062483" y="5616891"/>
                  <a:pt x="1047403" y="5611091"/>
                </a:cubicBezTo>
                <a:cubicBezTo>
                  <a:pt x="1026076" y="5602889"/>
                  <a:pt x="1002945" y="5600478"/>
                  <a:pt x="980901" y="5594466"/>
                </a:cubicBezTo>
                <a:cubicBezTo>
                  <a:pt x="972447" y="5592160"/>
                  <a:pt x="964276" y="5588924"/>
                  <a:pt x="955963" y="5586153"/>
                </a:cubicBezTo>
                <a:cubicBezTo>
                  <a:pt x="947650" y="5575069"/>
                  <a:pt x="940041" y="5563421"/>
                  <a:pt x="931025" y="5552902"/>
                </a:cubicBezTo>
                <a:cubicBezTo>
                  <a:pt x="923374" y="5543976"/>
                  <a:pt x="913350" y="5537208"/>
                  <a:pt x="906087" y="5527964"/>
                </a:cubicBezTo>
                <a:cubicBezTo>
                  <a:pt x="882802" y="5498329"/>
                  <a:pt x="839585" y="5436524"/>
                  <a:pt x="839585" y="5436524"/>
                </a:cubicBezTo>
                <a:cubicBezTo>
                  <a:pt x="833873" y="5407965"/>
                  <a:pt x="833178" y="5385534"/>
                  <a:pt x="814647" y="5361709"/>
                </a:cubicBezTo>
                <a:cubicBezTo>
                  <a:pt x="802618" y="5346243"/>
                  <a:pt x="773083" y="5320146"/>
                  <a:pt x="773083" y="5320146"/>
                </a:cubicBezTo>
                <a:cubicBezTo>
                  <a:pt x="721314" y="5216606"/>
                  <a:pt x="796258" y="5361540"/>
                  <a:pt x="731520" y="5253644"/>
                </a:cubicBezTo>
                <a:cubicBezTo>
                  <a:pt x="721956" y="5237705"/>
                  <a:pt x="714130" y="5220753"/>
                  <a:pt x="706581" y="5203767"/>
                </a:cubicBezTo>
                <a:cubicBezTo>
                  <a:pt x="686922" y="5159533"/>
                  <a:pt x="712694" y="5197329"/>
                  <a:pt x="681643" y="5145578"/>
                </a:cubicBezTo>
                <a:cubicBezTo>
                  <a:pt x="671363" y="5128444"/>
                  <a:pt x="657328" y="5113574"/>
                  <a:pt x="648392" y="5095702"/>
                </a:cubicBezTo>
                <a:cubicBezTo>
                  <a:pt x="642850" y="5084618"/>
                  <a:pt x="638970" y="5072535"/>
                  <a:pt x="631767" y="5062451"/>
                </a:cubicBezTo>
                <a:cubicBezTo>
                  <a:pt x="581939" y="4992691"/>
                  <a:pt x="620899" y="5107211"/>
                  <a:pt x="548640" y="4962698"/>
                </a:cubicBezTo>
                <a:cubicBezTo>
                  <a:pt x="543098" y="4951614"/>
                  <a:pt x="538888" y="4939758"/>
                  <a:pt x="532014" y="4929447"/>
                </a:cubicBezTo>
                <a:cubicBezTo>
                  <a:pt x="506821" y="4891659"/>
                  <a:pt x="472357" y="4861478"/>
                  <a:pt x="440574" y="4829695"/>
                </a:cubicBezTo>
                <a:cubicBezTo>
                  <a:pt x="435032" y="4818611"/>
                  <a:pt x="431882" y="4805964"/>
                  <a:pt x="423949" y="4796444"/>
                </a:cubicBezTo>
                <a:cubicBezTo>
                  <a:pt x="403880" y="4772361"/>
                  <a:pt x="357447" y="4729942"/>
                  <a:pt x="357447" y="4729942"/>
                </a:cubicBezTo>
                <a:cubicBezTo>
                  <a:pt x="354676" y="4718858"/>
                  <a:pt x="354243" y="4706910"/>
                  <a:pt x="349134" y="4696691"/>
                </a:cubicBezTo>
                <a:cubicBezTo>
                  <a:pt x="342938" y="4684299"/>
                  <a:pt x="331324" y="4675320"/>
                  <a:pt x="324196" y="4663440"/>
                </a:cubicBezTo>
                <a:cubicBezTo>
                  <a:pt x="314633" y="4647501"/>
                  <a:pt x="306407" y="4630722"/>
                  <a:pt x="299258" y="4613564"/>
                </a:cubicBezTo>
                <a:cubicBezTo>
                  <a:pt x="292518" y="4597387"/>
                  <a:pt x="288621" y="4580157"/>
                  <a:pt x="282632" y="4563687"/>
                </a:cubicBezTo>
                <a:cubicBezTo>
                  <a:pt x="268479" y="4524766"/>
                  <a:pt x="266805" y="4523721"/>
                  <a:pt x="249381" y="4488873"/>
                </a:cubicBezTo>
                <a:cubicBezTo>
                  <a:pt x="246610" y="4411287"/>
                  <a:pt x="245765" y="4333609"/>
                  <a:pt x="241069" y="4256116"/>
                </a:cubicBezTo>
                <a:cubicBezTo>
                  <a:pt x="240214" y="4242013"/>
                  <a:pt x="233883" y="4228637"/>
                  <a:pt x="232756" y="4214553"/>
                </a:cubicBezTo>
                <a:cubicBezTo>
                  <a:pt x="222790" y="4089983"/>
                  <a:pt x="212443" y="3965362"/>
                  <a:pt x="207818" y="3840480"/>
                </a:cubicBezTo>
                <a:cubicBezTo>
                  <a:pt x="196875" y="3545034"/>
                  <a:pt x="215807" y="3705857"/>
                  <a:pt x="174567" y="3499658"/>
                </a:cubicBezTo>
                <a:cubicBezTo>
                  <a:pt x="138886" y="3321253"/>
                  <a:pt x="166590" y="3383953"/>
                  <a:pt x="124691" y="3300153"/>
                </a:cubicBezTo>
                <a:cubicBezTo>
                  <a:pt x="121920" y="3283527"/>
                  <a:pt x="119959" y="3266746"/>
                  <a:pt x="116378" y="3250276"/>
                </a:cubicBezTo>
                <a:cubicBezTo>
                  <a:pt x="106098" y="3202989"/>
                  <a:pt x="83127" y="3108960"/>
                  <a:pt x="83127" y="3108960"/>
                </a:cubicBezTo>
                <a:cubicBezTo>
                  <a:pt x="80356" y="3078480"/>
                  <a:pt x="79846" y="3047709"/>
                  <a:pt x="74814" y="3017520"/>
                </a:cubicBezTo>
                <a:cubicBezTo>
                  <a:pt x="70438" y="2991262"/>
                  <a:pt x="26556" y="2864433"/>
                  <a:pt x="24938" y="2859578"/>
                </a:cubicBezTo>
                <a:cubicBezTo>
                  <a:pt x="22167" y="2851265"/>
                  <a:pt x="18343" y="2843232"/>
                  <a:pt x="16625" y="2834640"/>
                </a:cubicBezTo>
                <a:cubicBezTo>
                  <a:pt x="3931" y="2771170"/>
                  <a:pt x="10064" y="2807096"/>
                  <a:pt x="0" y="2726575"/>
                </a:cubicBezTo>
                <a:cubicBezTo>
                  <a:pt x="5542" y="2668386"/>
                  <a:pt x="10170" y="2610102"/>
                  <a:pt x="16625" y="2552007"/>
                </a:cubicBezTo>
                <a:cubicBezTo>
                  <a:pt x="18486" y="2535255"/>
                  <a:pt x="23853" y="2518951"/>
                  <a:pt x="24938" y="2502131"/>
                </a:cubicBezTo>
                <a:cubicBezTo>
                  <a:pt x="57369" y="1999451"/>
                  <a:pt x="-2" y="2186255"/>
                  <a:pt x="66501" y="1986742"/>
                </a:cubicBezTo>
                <a:cubicBezTo>
                  <a:pt x="72043" y="1950720"/>
                  <a:pt x="78413" y="1914816"/>
                  <a:pt x="83127" y="1878676"/>
                </a:cubicBezTo>
                <a:cubicBezTo>
                  <a:pt x="88081" y="1840694"/>
                  <a:pt x="92464" y="1769132"/>
                  <a:pt x="99752" y="1729047"/>
                </a:cubicBezTo>
                <a:cubicBezTo>
                  <a:pt x="102014" y="1716604"/>
                  <a:pt x="123150" y="1666860"/>
                  <a:pt x="124691" y="1662546"/>
                </a:cubicBezTo>
                <a:cubicBezTo>
                  <a:pt x="133532" y="1637790"/>
                  <a:pt x="149629" y="1587731"/>
                  <a:pt x="149629" y="1587731"/>
                </a:cubicBezTo>
                <a:cubicBezTo>
                  <a:pt x="152400" y="1562793"/>
                  <a:pt x="154829" y="1537814"/>
                  <a:pt x="157941" y="1512916"/>
                </a:cubicBezTo>
                <a:cubicBezTo>
                  <a:pt x="160371" y="1493474"/>
                  <a:pt x="166254" y="1474320"/>
                  <a:pt x="166254" y="1454727"/>
                </a:cubicBezTo>
                <a:cubicBezTo>
                  <a:pt x="166254" y="1277367"/>
                  <a:pt x="162487" y="1100014"/>
                  <a:pt x="157941" y="922713"/>
                </a:cubicBezTo>
                <a:cubicBezTo>
                  <a:pt x="156944" y="883834"/>
                  <a:pt x="154173" y="844960"/>
                  <a:pt x="149629" y="806335"/>
                </a:cubicBezTo>
                <a:cubicBezTo>
                  <a:pt x="143082" y="750680"/>
                  <a:pt x="130880" y="695776"/>
                  <a:pt x="124691" y="640080"/>
                </a:cubicBezTo>
                <a:cubicBezTo>
                  <a:pt x="114214" y="545792"/>
                  <a:pt x="119927" y="590105"/>
                  <a:pt x="108065" y="507076"/>
                </a:cubicBezTo>
                <a:cubicBezTo>
                  <a:pt x="110836" y="437803"/>
                  <a:pt x="111438" y="368410"/>
                  <a:pt x="116378" y="299258"/>
                </a:cubicBezTo>
                <a:cubicBezTo>
                  <a:pt x="117002" y="290518"/>
                  <a:pt x="120344" y="281928"/>
                  <a:pt x="124691" y="274320"/>
                </a:cubicBezTo>
                <a:cubicBezTo>
                  <a:pt x="131565" y="262291"/>
                  <a:pt x="141316" y="252153"/>
                  <a:pt x="149629" y="241069"/>
                </a:cubicBezTo>
                <a:cubicBezTo>
                  <a:pt x="152400" y="232756"/>
                  <a:pt x="150650" y="220991"/>
                  <a:pt x="157941" y="216131"/>
                </a:cubicBezTo>
                <a:cubicBezTo>
                  <a:pt x="169697" y="208294"/>
                  <a:pt x="185798" y="211245"/>
                  <a:pt x="199505" y="207818"/>
                </a:cubicBezTo>
                <a:cubicBezTo>
                  <a:pt x="208006" y="205693"/>
                  <a:pt x="216130" y="202277"/>
                  <a:pt x="224443" y="199506"/>
                </a:cubicBezTo>
                <a:cubicBezTo>
                  <a:pt x="295901" y="151865"/>
                  <a:pt x="205496" y="208978"/>
                  <a:pt x="274320" y="174567"/>
                </a:cubicBezTo>
                <a:cubicBezTo>
                  <a:pt x="283256" y="170099"/>
                  <a:pt x="290322" y="162410"/>
                  <a:pt x="299258" y="157942"/>
                </a:cubicBezTo>
                <a:cubicBezTo>
                  <a:pt x="307095" y="154023"/>
                  <a:pt x="316359" y="153548"/>
                  <a:pt x="324196" y="149629"/>
                </a:cubicBezTo>
                <a:cubicBezTo>
                  <a:pt x="333132" y="145161"/>
                  <a:pt x="349134" y="133004"/>
                  <a:pt x="349134" y="133004"/>
                </a:cubicBezTo>
                <a:lnTo>
                  <a:pt x="349134" y="133004"/>
                </a:lnTo>
              </a:path>
            </a:pathLst>
          </a:cu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3733801" y="2514600"/>
            <a:ext cx="76199" cy="609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5616293" y="3907158"/>
            <a:ext cx="502572" cy="676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05717" y="616882"/>
            <a:ext cx="728084" cy="323165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500" dirty="0" smtClean="0"/>
              <a:t>ox200</a:t>
            </a:r>
            <a:endParaRPr lang="ko-KR" altLang="en-US" sz="1500" dirty="0"/>
          </a:p>
        </p:txBody>
      </p:sp>
      <p:sp>
        <p:nvSpPr>
          <p:cNvPr id="16" name="TextBox 15"/>
          <p:cNvSpPr txBox="1"/>
          <p:nvPr/>
        </p:nvSpPr>
        <p:spPr>
          <a:xfrm>
            <a:off x="5171853" y="3745576"/>
            <a:ext cx="615874" cy="323165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500" dirty="0" smtClean="0"/>
              <a:t>ox10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31112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필드의 </a:t>
            </a:r>
            <a:r>
              <a:rPr lang="ko-KR" altLang="en-US" dirty="0" err="1">
                <a:solidFill>
                  <a:srgbClr val="C00000"/>
                </a:solidFill>
              </a:rPr>
              <a:t>다형성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필드 타입을 부모 타입으로 선언할 경우 </a:t>
            </a:r>
            <a:endParaRPr lang="en-US" altLang="ko-KR" dirty="0"/>
          </a:p>
          <a:p>
            <a:pPr lvl="2"/>
            <a:r>
              <a:rPr lang="ko-KR" altLang="en-US" dirty="0"/>
              <a:t>다양한 자식 객체가 저장되어 필드 사용 결과 달라질 수 있음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필드의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95500"/>
            <a:ext cx="6858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C560652-74F7-412B-9ADD-8814351EE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138371"/>
            <a:ext cx="4876800" cy="2581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70BDEA0-3EE9-42C0-81F6-F37ED3B7E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153566"/>
            <a:ext cx="2286000" cy="17284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4DD876-7285-4A66-948A-870334FF0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797" y="4862492"/>
            <a:ext cx="3258685" cy="143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75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필드의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" y="19396"/>
            <a:ext cx="7505700" cy="3352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" y="3538450"/>
            <a:ext cx="7429500" cy="3352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5334000"/>
            <a:ext cx="1533525" cy="1076325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5380158" y="2362200"/>
            <a:ext cx="517293" cy="352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5257800" y="3829588"/>
            <a:ext cx="578443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r="46474" b="37376"/>
          <a:stretch/>
        </p:blipFill>
        <p:spPr>
          <a:xfrm>
            <a:off x="5958659" y="2410612"/>
            <a:ext cx="3184515" cy="2694787"/>
          </a:xfrm>
          <a:prstGeom prst="rect">
            <a:avLst/>
          </a:prstGeom>
          <a:ln>
            <a:solidFill>
              <a:srgbClr val="660033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25758" t="48050" r="7576" b="48254"/>
          <a:stretch/>
        </p:blipFill>
        <p:spPr>
          <a:xfrm>
            <a:off x="2341903" y="4781896"/>
            <a:ext cx="3352800" cy="2286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6266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필드의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70" y="1143000"/>
            <a:ext cx="7058666" cy="51054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5334000"/>
            <a:ext cx="1533525" cy="1076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9269" b="67088"/>
          <a:stretch/>
        </p:blipFill>
        <p:spPr>
          <a:xfrm>
            <a:off x="5164559" y="2209667"/>
            <a:ext cx="3979441" cy="1981289"/>
          </a:xfrm>
          <a:prstGeom prst="rect">
            <a:avLst/>
          </a:prstGeom>
          <a:ln>
            <a:solidFill>
              <a:srgbClr val="660033"/>
            </a:solidFill>
          </a:ln>
        </p:spPr>
      </p:pic>
    </p:spTree>
    <p:extLst>
      <p:ext uri="{BB962C8B-B14F-4D97-AF65-F5344CB8AC3E}">
        <p14:creationId xmlns:p14="http://schemas.microsoft.com/office/powerpoint/2010/main" val="747961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0"/>
            <a:ext cx="5029200" cy="618475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필드의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475" y="5486400"/>
            <a:ext cx="1533525" cy="10763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42" y="832480"/>
            <a:ext cx="4385983" cy="6019978"/>
          </a:xfrm>
          <a:prstGeom prst="rect">
            <a:avLst/>
          </a:prstGeom>
          <a:ln>
            <a:solidFill>
              <a:srgbClr val="660033"/>
            </a:solidFill>
          </a:ln>
        </p:spPr>
      </p:pic>
      <p:cxnSp>
        <p:nvCxnSpPr>
          <p:cNvPr id="4" name="직선 화살표 연결선 3"/>
          <p:cNvCxnSpPr/>
          <p:nvPr/>
        </p:nvCxnSpPr>
        <p:spPr>
          <a:xfrm flipH="1">
            <a:off x="4038600" y="2286000"/>
            <a:ext cx="838200" cy="304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육각형 5"/>
          <p:cNvSpPr/>
          <p:nvPr/>
        </p:nvSpPr>
        <p:spPr>
          <a:xfrm>
            <a:off x="1692347" y="1313170"/>
            <a:ext cx="457200" cy="381000"/>
          </a:xfrm>
          <a:prstGeom prst="hexagon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육각형 9"/>
          <p:cNvSpPr/>
          <p:nvPr/>
        </p:nvSpPr>
        <p:spPr>
          <a:xfrm>
            <a:off x="2284397" y="1313170"/>
            <a:ext cx="457200" cy="381000"/>
          </a:xfrm>
          <a:prstGeom prst="hexagon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육각형 10"/>
          <p:cNvSpPr/>
          <p:nvPr/>
        </p:nvSpPr>
        <p:spPr>
          <a:xfrm>
            <a:off x="2917641" y="1313170"/>
            <a:ext cx="457200" cy="381000"/>
          </a:xfrm>
          <a:prstGeom prst="hexagon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육각형 11"/>
          <p:cNvSpPr/>
          <p:nvPr/>
        </p:nvSpPr>
        <p:spPr>
          <a:xfrm>
            <a:off x="3550885" y="1313170"/>
            <a:ext cx="457200" cy="381000"/>
          </a:xfrm>
          <a:prstGeom prst="hexagon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02348" y="1087341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0x10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2158924" y="1103560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0x80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2775174" y="1087341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0x120</a:t>
            </a:r>
            <a:endParaRPr lang="ko-KR" alt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3462295" y="1103560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0x180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1593210" y="1351871"/>
            <a:ext cx="6463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err="1"/>
              <a:t>frontleft</a:t>
            </a:r>
            <a:endParaRPr lang="ko-KR" altLang="en-US" sz="1000" dirty="0"/>
          </a:p>
        </p:txBody>
      </p:sp>
      <p:sp>
        <p:nvSpPr>
          <p:cNvPr id="17" name="직사각형 16"/>
          <p:cNvSpPr/>
          <p:nvPr/>
        </p:nvSpPr>
        <p:spPr>
          <a:xfrm>
            <a:off x="2166456" y="1360810"/>
            <a:ext cx="6799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err="1" smtClean="0"/>
              <a:t>fronringt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2815861" y="1360810"/>
            <a:ext cx="6607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err="1" smtClean="0"/>
              <a:t>backleft</a:t>
            </a:r>
            <a:endParaRPr lang="ko-KR" altLang="en-US" sz="1000" dirty="0"/>
          </a:p>
        </p:txBody>
      </p:sp>
      <p:sp>
        <p:nvSpPr>
          <p:cNvPr id="19" name="직사각형 18"/>
          <p:cNvSpPr/>
          <p:nvPr/>
        </p:nvSpPr>
        <p:spPr>
          <a:xfrm>
            <a:off x="3443331" y="136664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err="1" smtClean="0"/>
              <a:t>backright</a:t>
            </a:r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5062452" y="4953000"/>
            <a:ext cx="152400" cy="228600"/>
          </a:xfrm>
          <a:prstGeom prst="rect">
            <a:avLst/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541533" y="1607031"/>
            <a:ext cx="152400" cy="228600"/>
          </a:xfrm>
          <a:prstGeom prst="rect">
            <a:avLst/>
          </a:prstGeom>
          <a:solidFill>
            <a:schemeClr val="accent4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800600" y="5334000"/>
            <a:ext cx="152400" cy="228600"/>
          </a:xfrm>
          <a:prstGeom prst="rect">
            <a:avLst/>
          </a:prstGeom>
          <a:solidFill>
            <a:schemeClr val="accent6">
              <a:lumMod val="20000"/>
              <a:lumOff val="80000"/>
              <a:alpha val="39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340761" y="1219200"/>
            <a:ext cx="152400" cy="228600"/>
          </a:xfrm>
          <a:prstGeom prst="rect">
            <a:avLst/>
          </a:prstGeom>
          <a:solidFill>
            <a:schemeClr val="accent6">
              <a:lumMod val="20000"/>
              <a:lumOff val="80000"/>
              <a:alpha val="39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838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매개 변수의 </a:t>
            </a:r>
            <a:r>
              <a:rPr lang="ko-KR" altLang="en-US" dirty="0" err="1"/>
              <a:t>다형성</a:t>
            </a:r>
            <a:endParaRPr lang="en-US" altLang="ko-KR" dirty="0"/>
          </a:p>
          <a:p>
            <a:pPr lvl="1"/>
            <a:r>
              <a:rPr lang="ko-KR" altLang="en-US" dirty="0"/>
              <a:t>매개 변수를 부모 타입으로 선언하는 효과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호출 시 </a:t>
            </a:r>
            <a:r>
              <a:rPr lang="ko-KR" altLang="en-US" dirty="0" err="1"/>
              <a:t>매개값으로</a:t>
            </a:r>
            <a:r>
              <a:rPr lang="ko-KR" altLang="en-US" dirty="0"/>
              <a:t> 부모 객체 및 모든 자식 객체를 제공할 수 있음</a:t>
            </a:r>
            <a:endParaRPr lang="en-US" altLang="ko-KR" dirty="0"/>
          </a:p>
          <a:p>
            <a:pPr lvl="2"/>
            <a:r>
              <a:rPr lang="ko-KR" altLang="en-US" dirty="0"/>
              <a:t>자식의 재정의된 </a:t>
            </a:r>
            <a:r>
              <a:rPr lang="ko-KR" altLang="en-US" dirty="0" err="1"/>
              <a:t>메소드가</a:t>
            </a:r>
            <a:r>
              <a:rPr lang="ko-KR" altLang="en-US" dirty="0"/>
              <a:t> 호출 </a:t>
            </a:r>
            <a:r>
              <a:rPr lang="en-US" altLang="ko-KR" dirty="0"/>
              <a:t>-&gt;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변수의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6019800" cy="1647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50388"/>
            <a:ext cx="6019800" cy="120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1BB35E0-CBAF-4775-9625-B478AF22A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438400"/>
            <a:ext cx="5638800" cy="273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9927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99C3F5D-51B8-479B-9CAA-CE2A329D8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06" y="3488378"/>
            <a:ext cx="5005387" cy="282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객체 </a:t>
            </a:r>
            <a:r>
              <a:rPr lang="ko-KR" altLang="en-US" dirty="0"/>
              <a:t>지향 프로그램에서 부모 클래스의 멤버를 자식 </a:t>
            </a:r>
            <a:r>
              <a:rPr lang="ko-KR" altLang="en-US" dirty="0" err="1"/>
              <a:t>클래스에게</a:t>
            </a:r>
            <a:r>
              <a:rPr lang="ko-KR" altLang="en-US" dirty="0"/>
              <a:t> 물려줄 수 있다</a:t>
            </a:r>
            <a:r>
              <a:rPr lang="en-US" altLang="ko-KR" dirty="0"/>
              <a:t>.</a:t>
            </a:r>
          </a:p>
          <a:p>
            <a:pPr marL="0" indent="0">
              <a:buFont typeface="Wingdings" pitchFamily="2" charset="2"/>
              <a:buNone/>
            </a:pPr>
            <a:endParaRPr lang="en-US" altLang="ko-KR" dirty="0"/>
          </a:p>
          <a:p>
            <a:r>
              <a:rPr lang="ko-KR" altLang="en-US" dirty="0">
                <a:solidFill>
                  <a:srgbClr val="C00000"/>
                </a:solidFill>
              </a:rPr>
              <a:t>상속</a:t>
            </a:r>
            <a:endParaRPr lang="en-US" altLang="ko-KR" dirty="0">
              <a:solidFill>
                <a:srgbClr val="C00000"/>
              </a:solidFill>
            </a:endParaRPr>
          </a:p>
          <a:p>
            <a:pPr lvl="1" indent="-136525"/>
            <a:r>
              <a:rPr lang="ko-KR" altLang="en-US" dirty="0"/>
              <a:t>이미 개발된 클래스를 </a:t>
            </a:r>
            <a:r>
              <a:rPr lang="ko-KR" altLang="en-US" dirty="0" smtClean="0"/>
              <a:t>재사용하여 새로운 </a:t>
            </a:r>
            <a:r>
              <a:rPr lang="ko-KR" altLang="en-US" dirty="0"/>
              <a:t>클래스를 만들기에 </a:t>
            </a:r>
            <a:r>
              <a:rPr lang="ko-KR" altLang="en-US" dirty="0" smtClean="0"/>
              <a:t>중복되는 코드를 줄임</a:t>
            </a:r>
            <a:endParaRPr lang="en-US" altLang="ko-KR" dirty="0"/>
          </a:p>
          <a:p>
            <a:pPr lvl="1" indent="-136525"/>
            <a:r>
              <a:rPr lang="ko-KR" altLang="en-US" dirty="0"/>
              <a:t>부모 클래스의 한번의 수정으로 </a:t>
            </a:r>
            <a:r>
              <a:rPr lang="ko-KR" altLang="en-US" dirty="0" smtClean="0"/>
              <a:t>모든 </a:t>
            </a:r>
            <a:r>
              <a:rPr lang="ko-KR" altLang="en-US" dirty="0"/>
              <a:t>자식 클래스까지 수정되는 </a:t>
            </a:r>
            <a:r>
              <a:rPr lang="ko-KR" altLang="en-US" dirty="0" smtClean="0"/>
              <a:t>효과가 </a:t>
            </a:r>
            <a:r>
              <a:rPr lang="ko-KR" altLang="en-US" dirty="0"/>
              <a:t>있어 </a:t>
            </a:r>
            <a:r>
              <a:rPr lang="ko-KR" altLang="en-US" dirty="0" smtClean="0"/>
              <a:t>유지보수 </a:t>
            </a:r>
            <a:r>
              <a:rPr lang="ko-KR" altLang="en-US" dirty="0"/>
              <a:t>시간이 </a:t>
            </a:r>
            <a:r>
              <a:rPr lang="ko-KR" altLang="en-US" dirty="0" err="1"/>
              <a:t>줄어듬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Font typeface="Wingdings" pitchFamily="2" charset="2"/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시작하기 전에</a:t>
            </a:r>
          </a:p>
        </p:txBody>
      </p:sp>
      <p:sp>
        <p:nvSpPr>
          <p:cNvPr id="2" name="육각형 1"/>
          <p:cNvSpPr/>
          <p:nvPr/>
        </p:nvSpPr>
        <p:spPr>
          <a:xfrm>
            <a:off x="1676400" y="3982398"/>
            <a:ext cx="1371600" cy="762000"/>
          </a:xfrm>
          <a:prstGeom prst="hexagon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음성통화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+</a:t>
            </a:r>
          </a:p>
          <a:p>
            <a:pPr algn="ctr"/>
            <a:r>
              <a:rPr lang="ko-KR" altLang="en-US" sz="1000" dirty="0" err="1" smtClean="0"/>
              <a:t>메세지</a:t>
            </a:r>
            <a:endParaRPr lang="ko-KR" altLang="en-US" sz="1000" dirty="0"/>
          </a:p>
        </p:txBody>
      </p:sp>
      <p:cxnSp>
        <p:nvCxnSpPr>
          <p:cNvPr id="5" name="직선 화살표 연결선 4"/>
          <p:cNvCxnSpPr/>
          <p:nvPr/>
        </p:nvCxnSpPr>
        <p:spPr>
          <a:xfrm flipH="1" flipV="1">
            <a:off x="2362200" y="4761403"/>
            <a:ext cx="10391" cy="280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육각형 10"/>
          <p:cNvSpPr/>
          <p:nvPr/>
        </p:nvSpPr>
        <p:spPr>
          <a:xfrm>
            <a:off x="1676400" y="5103175"/>
            <a:ext cx="1371600" cy="762000"/>
          </a:xfrm>
          <a:prstGeom prst="hexagon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음성통화 </a:t>
            </a:r>
            <a:r>
              <a:rPr lang="en-US" altLang="ko-KR" sz="1000" dirty="0" smtClean="0"/>
              <a:t>+</a:t>
            </a:r>
            <a:r>
              <a:rPr lang="ko-KR" altLang="en-US" sz="1000" dirty="0" smtClean="0"/>
              <a:t>메시지 </a:t>
            </a:r>
            <a:r>
              <a:rPr lang="en-US" altLang="ko-KR" sz="1000" dirty="0" smtClean="0"/>
              <a:t>+ </a:t>
            </a:r>
            <a:r>
              <a:rPr lang="ko-KR" altLang="en-US" sz="1000" dirty="0" smtClean="0"/>
              <a:t>동영상메세지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1988191" y="3567545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/>
              <a:t>핸드폰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00817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변수의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5257800"/>
            <a:ext cx="1552575" cy="1095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5" y="1295400"/>
            <a:ext cx="3276600" cy="13525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2" y="2566381"/>
            <a:ext cx="3267075" cy="1343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303" y="2514600"/>
            <a:ext cx="3324225" cy="139065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H="1">
            <a:off x="2971800" y="2286000"/>
            <a:ext cx="76200" cy="2803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018303" y="2209800"/>
            <a:ext cx="325097" cy="30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4975" y="3894859"/>
            <a:ext cx="3000375" cy="11049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225" y="3914428"/>
            <a:ext cx="3305175" cy="2558069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H="1">
            <a:off x="4572000" y="4495800"/>
            <a:ext cx="6096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581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강제 타입 변환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(casting)</a:t>
            </a:r>
          </a:p>
          <a:p>
            <a:pPr lvl="1"/>
            <a:r>
              <a:rPr lang="ko-KR" altLang="en-US" dirty="0"/>
              <a:t>부모 타입을 자식 타입으로 변환</a:t>
            </a:r>
            <a:endParaRPr lang="en-US" altLang="ko-KR" dirty="0"/>
          </a:p>
          <a:p>
            <a:pPr lvl="2"/>
            <a:r>
              <a:rPr lang="ko-KR" altLang="en-US"/>
              <a:t>조건</a:t>
            </a:r>
            <a:r>
              <a:rPr lang="en-US" altLang="ko-KR"/>
              <a:t>: </a:t>
            </a:r>
            <a:r>
              <a:rPr lang="ko-KR" altLang="en-US"/>
              <a:t>자식 </a:t>
            </a:r>
            <a:r>
              <a:rPr lang="ko-KR" altLang="en-US" dirty="0"/>
              <a:t>타입이 부모 타입으로 자동 타입 변환한 후 다시 반대로 변환할 때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강제 타입 변환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27" y="2108968"/>
            <a:ext cx="6401474" cy="113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91D3107-B53D-420B-BD38-7CCCD39D1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733800"/>
            <a:ext cx="4800600" cy="272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86AEF6-1D14-4CCC-89E0-7AE365933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27" y="3377645"/>
            <a:ext cx="3124874" cy="76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69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강제 타입 변환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5334000"/>
            <a:ext cx="1495425" cy="1085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260938"/>
            <a:ext cx="3476625" cy="20097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311894"/>
            <a:ext cx="3543300" cy="15144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475" y="2895600"/>
            <a:ext cx="3305175" cy="3581400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H="1" flipV="1">
            <a:off x="2057400" y="2438400"/>
            <a:ext cx="76200" cy="533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4267200" y="2069131"/>
            <a:ext cx="533400" cy="64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자유형 10"/>
          <p:cNvSpPr/>
          <p:nvPr/>
        </p:nvSpPr>
        <p:spPr>
          <a:xfrm>
            <a:off x="282633" y="922713"/>
            <a:ext cx="8304414" cy="2618903"/>
          </a:xfrm>
          <a:custGeom>
            <a:avLst/>
            <a:gdLst>
              <a:gd name="connsiteX0" fmla="*/ 182880 w 8304414"/>
              <a:gd name="connsiteY0" fmla="*/ 266007 h 2618903"/>
              <a:gd name="connsiteX1" fmla="*/ 182880 w 8304414"/>
              <a:gd name="connsiteY1" fmla="*/ 266007 h 2618903"/>
              <a:gd name="connsiteX2" fmla="*/ 324196 w 8304414"/>
              <a:gd name="connsiteY2" fmla="*/ 257694 h 2618903"/>
              <a:gd name="connsiteX3" fmla="*/ 349134 w 8304414"/>
              <a:gd name="connsiteY3" fmla="*/ 249382 h 2618903"/>
              <a:gd name="connsiteX4" fmla="*/ 390698 w 8304414"/>
              <a:gd name="connsiteY4" fmla="*/ 241069 h 2618903"/>
              <a:gd name="connsiteX5" fmla="*/ 465512 w 8304414"/>
              <a:gd name="connsiteY5" fmla="*/ 216131 h 2618903"/>
              <a:gd name="connsiteX6" fmla="*/ 532014 w 8304414"/>
              <a:gd name="connsiteY6" fmla="*/ 182880 h 2618903"/>
              <a:gd name="connsiteX7" fmla="*/ 590203 w 8304414"/>
              <a:gd name="connsiteY7" fmla="*/ 149629 h 2618903"/>
              <a:gd name="connsiteX8" fmla="*/ 665018 w 8304414"/>
              <a:gd name="connsiteY8" fmla="*/ 108065 h 2618903"/>
              <a:gd name="connsiteX9" fmla="*/ 698269 w 8304414"/>
              <a:gd name="connsiteY9" fmla="*/ 83127 h 2618903"/>
              <a:gd name="connsiteX10" fmla="*/ 731520 w 8304414"/>
              <a:gd name="connsiteY10" fmla="*/ 66502 h 2618903"/>
              <a:gd name="connsiteX11" fmla="*/ 798022 w 8304414"/>
              <a:gd name="connsiteY11" fmla="*/ 41563 h 2618903"/>
              <a:gd name="connsiteX12" fmla="*/ 839585 w 8304414"/>
              <a:gd name="connsiteY12" fmla="*/ 33251 h 2618903"/>
              <a:gd name="connsiteX13" fmla="*/ 1055716 w 8304414"/>
              <a:gd name="connsiteY13" fmla="*/ 41563 h 2618903"/>
              <a:gd name="connsiteX14" fmla="*/ 1088967 w 8304414"/>
              <a:gd name="connsiteY14" fmla="*/ 83127 h 2618903"/>
              <a:gd name="connsiteX15" fmla="*/ 1113905 w 8304414"/>
              <a:gd name="connsiteY15" fmla="*/ 116378 h 2618903"/>
              <a:gd name="connsiteX16" fmla="*/ 1130531 w 8304414"/>
              <a:gd name="connsiteY16" fmla="*/ 141316 h 2618903"/>
              <a:gd name="connsiteX17" fmla="*/ 1147156 w 8304414"/>
              <a:gd name="connsiteY17" fmla="*/ 174567 h 2618903"/>
              <a:gd name="connsiteX18" fmla="*/ 1180407 w 8304414"/>
              <a:gd name="connsiteY18" fmla="*/ 199505 h 2618903"/>
              <a:gd name="connsiteX19" fmla="*/ 1238596 w 8304414"/>
              <a:gd name="connsiteY19" fmla="*/ 232756 h 2618903"/>
              <a:gd name="connsiteX20" fmla="*/ 1288472 w 8304414"/>
              <a:gd name="connsiteY20" fmla="*/ 266007 h 2618903"/>
              <a:gd name="connsiteX21" fmla="*/ 1321723 w 8304414"/>
              <a:gd name="connsiteY21" fmla="*/ 290945 h 2618903"/>
              <a:gd name="connsiteX22" fmla="*/ 1363287 w 8304414"/>
              <a:gd name="connsiteY22" fmla="*/ 299258 h 2618903"/>
              <a:gd name="connsiteX23" fmla="*/ 1404851 w 8304414"/>
              <a:gd name="connsiteY23" fmla="*/ 315883 h 2618903"/>
              <a:gd name="connsiteX24" fmla="*/ 1438102 w 8304414"/>
              <a:gd name="connsiteY24" fmla="*/ 324196 h 2618903"/>
              <a:gd name="connsiteX25" fmla="*/ 1720734 w 8304414"/>
              <a:gd name="connsiteY25" fmla="*/ 315883 h 2618903"/>
              <a:gd name="connsiteX26" fmla="*/ 1770611 w 8304414"/>
              <a:gd name="connsiteY26" fmla="*/ 307571 h 2618903"/>
              <a:gd name="connsiteX27" fmla="*/ 1837112 w 8304414"/>
              <a:gd name="connsiteY27" fmla="*/ 299258 h 2618903"/>
              <a:gd name="connsiteX28" fmla="*/ 1895302 w 8304414"/>
              <a:gd name="connsiteY28" fmla="*/ 282632 h 2618903"/>
              <a:gd name="connsiteX29" fmla="*/ 1945178 w 8304414"/>
              <a:gd name="connsiteY29" fmla="*/ 274320 h 2618903"/>
              <a:gd name="connsiteX30" fmla="*/ 1978429 w 8304414"/>
              <a:gd name="connsiteY30" fmla="*/ 249382 h 2618903"/>
              <a:gd name="connsiteX31" fmla="*/ 2003367 w 8304414"/>
              <a:gd name="connsiteY31" fmla="*/ 232756 h 2618903"/>
              <a:gd name="connsiteX32" fmla="*/ 2069869 w 8304414"/>
              <a:gd name="connsiteY32" fmla="*/ 207818 h 2618903"/>
              <a:gd name="connsiteX33" fmla="*/ 2111432 w 8304414"/>
              <a:gd name="connsiteY33" fmla="*/ 191192 h 2618903"/>
              <a:gd name="connsiteX34" fmla="*/ 2152996 w 8304414"/>
              <a:gd name="connsiteY34" fmla="*/ 182880 h 2618903"/>
              <a:gd name="connsiteX35" fmla="*/ 2186247 w 8304414"/>
              <a:gd name="connsiteY35" fmla="*/ 174567 h 2618903"/>
              <a:gd name="connsiteX36" fmla="*/ 2211185 w 8304414"/>
              <a:gd name="connsiteY36" fmla="*/ 166254 h 2618903"/>
              <a:gd name="connsiteX37" fmla="*/ 2269374 w 8304414"/>
              <a:gd name="connsiteY37" fmla="*/ 157942 h 2618903"/>
              <a:gd name="connsiteX38" fmla="*/ 2552007 w 8304414"/>
              <a:gd name="connsiteY38" fmla="*/ 133003 h 2618903"/>
              <a:gd name="connsiteX39" fmla="*/ 2643447 w 8304414"/>
              <a:gd name="connsiteY39" fmla="*/ 116378 h 2618903"/>
              <a:gd name="connsiteX40" fmla="*/ 2768138 w 8304414"/>
              <a:gd name="connsiteY40" fmla="*/ 99752 h 2618903"/>
              <a:gd name="connsiteX41" fmla="*/ 3266902 w 8304414"/>
              <a:gd name="connsiteY41" fmla="*/ 108065 h 2618903"/>
              <a:gd name="connsiteX42" fmla="*/ 3291840 w 8304414"/>
              <a:gd name="connsiteY42" fmla="*/ 116378 h 2618903"/>
              <a:gd name="connsiteX43" fmla="*/ 3341716 w 8304414"/>
              <a:gd name="connsiteY43" fmla="*/ 191192 h 2618903"/>
              <a:gd name="connsiteX44" fmla="*/ 3358342 w 8304414"/>
              <a:gd name="connsiteY44" fmla="*/ 216131 h 2618903"/>
              <a:gd name="connsiteX45" fmla="*/ 3408218 w 8304414"/>
              <a:gd name="connsiteY45" fmla="*/ 307571 h 2618903"/>
              <a:gd name="connsiteX46" fmla="*/ 3441469 w 8304414"/>
              <a:gd name="connsiteY46" fmla="*/ 332509 h 2618903"/>
              <a:gd name="connsiteX47" fmla="*/ 3640974 w 8304414"/>
              <a:gd name="connsiteY47" fmla="*/ 349134 h 2618903"/>
              <a:gd name="connsiteX48" fmla="*/ 3724102 w 8304414"/>
              <a:gd name="connsiteY48" fmla="*/ 332509 h 2618903"/>
              <a:gd name="connsiteX49" fmla="*/ 3807229 w 8304414"/>
              <a:gd name="connsiteY49" fmla="*/ 307571 h 2618903"/>
              <a:gd name="connsiteX50" fmla="*/ 3898669 w 8304414"/>
              <a:gd name="connsiteY50" fmla="*/ 249382 h 2618903"/>
              <a:gd name="connsiteX51" fmla="*/ 3956858 w 8304414"/>
              <a:gd name="connsiteY51" fmla="*/ 216131 h 2618903"/>
              <a:gd name="connsiteX52" fmla="*/ 4023360 w 8304414"/>
              <a:gd name="connsiteY52" fmla="*/ 157942 h 2618903"/>
              <a:gd name="connsiteX53" fmla="*/ 4098174 w 8304414"/>
              <a:gd name="connsiteY53" fmla="*/ 108065 h 2618903"/>
              <a:gd name="connsiteX54" fmla="*/ 4131425 w 8304414"/>
              <a:gd name="connsiteY54" fmla="*/ 99752 h 2618903"/>
              <a:gd name="connsiteX55" fmla="*/ 4181302 w 8304414"/>
              <a:gd name="connsiteY55" fmla="*/ 66502 h 2618903"/>
              <a:gd name="connsiteX56" fmla="*/ 4314305 w 8304414"/>
              <a:gd name="connsiteY56" fmla="*/ 33251 h 2618903"/>
              <a:gd name="connsiteX57" fmla="*/ 4347556 w 8304414"/>
              <a:gd name="connsiteY57" fmla="*/ 24938 h 2618903"/>
              <a:gd name="connsiteX58" fmla="*/ 4414058 w 8304414"/>
              <a:gd name="connsiteY58" fmla="*/ 16625 h 2618903"/>
              <a:gd name="connsiteX59" fmla="*/ 4480560 w 8304414"/>
              <a:gd name="connsiteY59" fmla="*/ 0 h 2618903"/>
              <a:gd name="connsiteX60" fmla="*/ 4813069 w 8304414"/>
              <a:gd name="connsiteY60" fmla="*/ 24938 h 2618903"/>
              <a:gd name="connsiteX61" fmla="*/ 4862945 w 8304414"/>
              <a:gd name="connsiteY61" fmla="*/ 66502 h 2618903"/>
              <a:gd name="connsiteX62" fmla="*/ 4879571 w 8304414"/>
              <a:gd name="connsiteY62" fmla="*/ 91440 h 2618903"/>
              <a:gd name="connsiteX63" fmla="*/ 4912822 w 8304414"/>
              <a:gd name="connsiteY63" fmla="*/ 157942 h 2618903"/>
              <a:gd name="connsiteX64" fmla="*/ 4937760 w 8304414"/>
              <a:gd name="connsiteY64" fmla="*/ 191192 h 2618903"/>
              <a:gd name="connsiteX65" fmla="*/ 4979323 w 8304414"/>
              <a:gd name="connsiteY65" fmla="*/ 266007 h 2618903"/>
              <a:gd name="connsiteX66" fmla="*/ 5029200 w 8304414"/>
              <a:gd name="connsiteY66" fmla="*/ 324196 h 2618903"/>
              <a:gd name="connsiteX67" fmla="*/ 5045825 w 8304414"/>
              <a:gd name="connsiteY67" fmla="*/ 357447 h 2618903"/>
              <a:gd name="connsiteX68" fmla="*/ 5162203 w 8304414"/>
              <a:gd name="connsiteY68" fmla="*/ 407323 h 2618903"/>
              <a:gd name="connsiteX69" fmla="*/ 5394960 w 8304414"/>
              <a:gd name="connsiteY69" fmla="*/ 390698 h 2618903"/>
              <a:gd name="connsiteX70" fmla="*/ 5428211 w 8304414"/>
              <a:gd name="connsiteY70" fmla="*/ 382385 h 2618903"/>
              <a:gd name="connsiteX71" fmla="*/ 5461462 w 8304414"/>
              <a:gd name="connsiteY71" fmla="*/ 357447 h 2618903"/>
              <a:gd name="connsiteX72" fmla="*/ 5511338 w 8304414"/>
              <a:gd name="connsiteY72" fmla="*/ 324196 h 2618903"/>
              <a:gd name="connsiteX73" fmla="*/ 5602778 w 8304414"/>
              <a:gd name="connsiteY73" fmla="*/ 282632 h 2618903"/>
              <a:gd name="connsiteX74" fmla="*/ 5652654 w 8304414"/>
              <a:gd name="connsiteY74" fmla="*/ 249382 h 2618903"/>
              <a:gd name="connsiteX75" fmla="*/ 5702531 w 8304414"/>
              <a:gd name="connsiteY75" fmla="*/ 224443 h 2618903"/>
              <a:gd name="connsiteX76" fmla="*/ 5752407 w 8304414"/>
              <a:gd name="connsiteY76" fmla="*/ 191192 h 2618903"/>
              <a:gd name="connsiteX77" fmla="*/ 5843847 w 8304414"/>
              <a:gd name="connsiteY77" fmla="*/ 157942 h 2618903"/>
              <a:gd name="connsiteX78" fmla="*/ 5885411 w 8304414"/>
              <a:gd name="connsiteY78" fmla="*/ 133003 h 2618903"/>
              <a:gd name="connsiteX79" fmla="*/ 6151418 w 8304414"/>
              <a:gd name="connsiteY79" fmla="*/ 157942 h 2618903"/>
              <a:gd name="connsiteX80" fmla="*/ 6201294 w 8304414"/>
              <a:gd name="connsiteY80" fmla="*/ 182880 h 2618903"/>
              <a:gd name="connsiteX81" fmla="*/ 6226232 w 8304414"/>
              <a:gd name="connsiteY81" fmla="*/ 199505 h 2618903"/>
              <a:gd name="connsiteX82" fmla="*/ 6276109 w 8304414"/>
              <a:gd name="connsiteY82" fmla="*/ 216131 h 2618903"/>
              <a:gd name="connsiteX83" fmla="*/ 6384174 w 8304414"/>
              <a:gd name="connsiteY83" fmla="*/ 266007 h 2618903"/>
              <a:gd name="connsiteX84" fmla="*/ 6434051 w 8304414"/>
              <a:gd name="connsiteY84" fmla="*/ 299258 h 2618903"/>
              <a:gd name="connsiteX85" fmla="*/ 6500552 w 8304414"/>
              <a:gd name="connsiteY85" fmla="*/ 324196 h 2618903"/>
              <a:gd name="connsiteX86" fmla="*/ 6542116 w 8304414"/>
              <a:gd name="connsiteY86" fmla="*/ 340822 h 2618903"/>
              <a:gd name="connsiteX87" fmla="*/ 6600305 w 8304414"/>
              <a:gd name="connsiteY87" fmla="*/ 365760 h 2618903"/>
              <a:gd name="connsiteX88" fmla="*/ 6650182 w 8304414"/>
              <a:gd name="connsiteY88" fmla="*/ 423949 h 2618903"/>
              <a:gd name="connsiteX89" fmla="*/ 6841374 w 8304414"/>
              <a:gd name="connsiteY89" fmla="*/ 382385 h 2618903"/>
              <a:gd name="connsiteX90" fmla="*/ 6991003 w 8304414"/>
              <a:gd name="connsiteY90" fmla="*/ 332509 h 2618903"/>
              <a:gd name="connsiteX91" fmla="*/ 7065818 w 8304414"/>
              <a:gd name="connsiteY91" fmla="*/ 315883 h 2618903"/>
              <a:gd name="connsiteX92" fmla="*/ 7132320 w 8304414"/>
              <a:gd name="connsiteY92" fmla="*/ 307571 h 2618903"/>
              <a:gd name="connsiteX93" fmla="*/ 7273636 w 8304414"/>
              <a:gd name="connsiteY93" fmla="*/ 290945 h 2618903"/>
              <a:gd name="connsiteX94" fmla="*/ 7306887 w 8304414"/>
              <a:gd name="connsiteY94" fmla="*/ 274320 h 2618903"/>
              <a:gd name="connsiteX95" fmla="*/ 7356763 w 8304414"/>
              <a:gd name="connsiteY95" fmla="*/ 257694 h 2618903"/>
              <a:gd name="connsiteX96" fmla="*/ 7456516 w 8304414"/>
              <a:gd name="connsiteY96" fmla="*/ 274320 h 2618903"/>
              <a:gd name="connsiteX97" fmla="*/ 7489767 w 8304414"/>
              <a:gd name="connsiteY97" fmla="*/ 315883 h 2618903"/>
              <a:gd name="connsiteX98" fmla="*/ 7539643 w 8304414"/>
              <a:gd name="connsiteY98" fmla="*/ 382385 h 2618903"/>
              <a:gd name="connsiteX99" fmla="*/ 7547956 w 8304414"/>
              <a:gd name="connsiteY99" fmla="*/ 407323 h 2618903"/>
              <a:gd name="connsiteX100" fmla="*/ 7589520 w 8304414"/>
              <a:gd name="connsiteY100" fmla="*/ 465512 h 2618903"/>
              <a:gd name="connsiteX101" fmla="*/ 7614458 w 8304414"/>
              <a:gd name="connsiteY101" fmla="*/ 515389 h 2618903"/>
              <a:gd name="connsiteX102" fmla="*/ 7639396 w 8304414"/>
              <a:gd name="connsiteY102" fmla="*/ 565265 h 2618903"/>
              <a:gd name="connsiteX103" fmla="*/ 7697585 w 8304414"/>
              <a:gd name="connsiteY103" fmla="*/ 590203 h 2618903"/>
              <a:gd name="connsiteX104" fmla="*/ 7880465 w 8304414"/>
              <a:gd name="connsiteY104" fmla="*/ 606829 h 2618903"/>
              <a:gd name="connsiteX105" fmla="*/ 7930342 w 8304414"/>
              <a:gd name="connsiteY105" fmla="*/ 623454 h 2618903"/>
              <a:gd name="connsiteX106" fmla="*/ 7996843 w 8304414"/>
              <a:gd name="connsiteY106" fmla="*/ 631767 h 2618903"/>
              <a:gd name="connsiteX107" fmla="*/ 8021782 w 8304414"/>
              <a:gd name="connsiteY107" fmla="*/ 648392 h 2618903"/>
              <a:gd name="connsiteX108" fmla="*/ 8055032 w 8304414"/>
              <a:gd name="connsiteY108" fmla="*/ 656705 h 2618903"/>
              <a:gd name="connsiteX109" fmla="*/ 8079971 w 8304414"/>
              <a:gd name="connsiteY109" fmla="*/ 665018 h 2618903"/>
              <a:gd name="connsiteX110" fmla="*/ 8138160 w 8304414"/>
              <a:gd name="connsiteY110" fmla="*/ 723207 h 2618903"/>
              <a:gd name="connsiteX111" fmla="*/ 8171411 w 8304414"/>
              <a:gd name="connsiteY111" fmla="*/ 756458 h 2618903"/>
              <a:gd name="connsiteX112" fmla="*/ 8179723 w 8304414"/>
              <a:gd name="connsiteY112" fmla="*/ 789709 h 2618903"/>
              <a:gd name="connsiteX113" fmla="*/ 8196349 w 8304414"/>
              <a:gd name="connsiteY113" fmla="*/ 822960 h 2618903"/>
              <a:gd name="connsiteX114" fmla="*/ 8221287 w 8304414"/>
              <a:gd name="connsiteY114" fmla="*/ 881149 h 2618903"/>
              <a:gd name="connsiteX115" fmla="*/ 8229600 w 8304414"/>
              <a:gd name="connsiteY115" fmla="*/ 972589 h 2618903"/>
              <a:gd name="connsiteX116" fmla="*/ 8254538 w 8304414"/>
              <a:gd name="connsiteY116" fmla="*/ 1022465 h 2618903"/>
              <a:gd name="connsiteX117" fmla="*/ 8279476 w 8304414"/>
              <a:gd name="connsiteY117" fmla="*/ 1147156 h 2618903"/>
              <a:gd name="connsiteX118" fmla="*/ 8271163 w 8304414"/>
              <a:gd name="connsiteY118" fmla="*/ 1321723 h 2618903"/>
              <a:gd name="connsiteX119" fmla="*/ 8246225 w 8304414"/>
              <a:gd name="connsiteY119" fmla="*/ 1446414 h 2618903"/>
              <a:gd name="connsiteX120" fmla="*/ 8237912 w 8304414"/>
              <a:gd name="connsiteY120" fmla="*/ 1487978 h 2618903"/>
              <a:gd name="connsiteX121" fmla="*/ 8271163 w 8304414"/>
              <a:gd name="connsiteY121" fmla="*/ 1654232 h 2618903"/>
              <a:gd name="connsiteX122" fmla="*/ 8304414 w 8304414"/>
              <a:gd name="connsiteY122" fmla="*/ 1795549 h 2618903"/>
              <a:gd name="connsiteX123" fmla="*/ 8287789 w 8304414"/>
              <a:gd name="connsiteY123" fmla="*/ 1936865 h 2618903"/>
              <a:gd name="connsiteX124" fmla="*/ 8279476 w 8304414"/>
              <a:gd name="connsiteY124" fmla="*/ 1961803 h 2618903"/>
              <a:gd name="connsiteX125" fmla="*/ 8246225 w 8304414"/>
              <a:gd name="connsiteY125" fmla="*/ 1995054 h 2618903"/>
              <a:gd name="connsiteX126" fmla="*/ 8212974 w 8304414"/>
              <a:gd name="connsiteY126" fmla="*/ 2028305 h 2618903"/>
              <a:gd name="connsiteX127" fmla="*/ 8188036 w 8304414"/>
              <a:gd name="connsiteY127" fmla="*/ 2044931 h 2618903"/>
              <a:gd name="connsiteX128" fmla="*/ 8138160 w 8304414"/>
              <a:gd name="connsiteY128" fmla="*/ 2086494 h 2618903"/>
              <a:gd name="connsiteX129" fmla="*/ 8021782 w 8304414"/>
              <a:gd name="connsiteY129" fmla="*/ 2152996 h 2618903"/>
              <a:gd name="connsiteX130" fmla="*/ 7938654 w 8304414"/>
              <a:gd name="connsiteY130" fmla="*/ 2169622 h 2618903"/>
              <a:gd name="connsiteX131" fmla="*/ 7888778 w 8304414"/>
              <a:gd name="connsiteY131" fmla="*/ 2194560 h 2618903"/>
              <a:gd name="connsiteX132" fmla="*/ 7838902 w 8304414"/>
              <a:gd name="connsiteY132" fmla="*/ 2211185 h 2618903"/>
              <a:gd name="connsiteX133" fmla="*/ 7772400 w 8304414"/>
              <a:gd name="connsiteY133" fmla="*/ 2236123 h 2618903"/>
              <a:gd name="connsiteX134" fmla="*/ 7680960 w 8304414"/>
              <a:gd name="connsiteY134" fmla="*/ 2294312 h 2618903"/>
              <a:gd name="connsiteX135" fmla="*/ 7572894 w 8304414"/>
              <a:gd name="connsiteY135" fmla="*/ 2377440 h 2618903"/>
              <a:gd name="connsiteX136" fmla="*/ 7539643 w 8304414"/>
              <a:gd name="connsiteY136" fmla="*/ 2452254 h 2618903"/>
              <a:gd name="connsiteX137" fmla="*/ 7481454 w 8304414"/>
              <a:gd name="connsiteY137" fmla="*/ 2502131 h 2618903"/>
              <a:gd name="connsiteX138" fmla="*/ 7414952 w 8304414"/>
              <a:gd name="connsiteY138" fmla="*/ 2518756 h 2618903"/>
              <a:gd name="connsiteX139" fmla="*/ 7265323 w 8304414"/>
              <a:gd name="connsiteY139" fmla="*/ 2527069 h 2618903"/>
              <a:gd name="connsiteX140" fmla="*/ 6550429 w 8304414"/>
              <a:gd name="connsiteY140" fmla="*/ 2493818 h 2618903"/>
              <a:gd name="connsiteX141" fmla="*/ 6458989 w 8304414"/>
              <a:gd name="connsiteY141" fmla="*/ 2468880 h 2618903"/>
              <a:gd name="connsiteX142" fmla="*/ 6292734 w 8304414"/>
              <a:gd name="connsiteY142" fmla="*/ 2452254 h 2618903"/>
              <a:gd name="connsiteX143" fmla="*/ 6201294 w 8304414"/>
              <a:gd name="connsiteY143" fmla="*/ 2427316 h 2618903"/>
              <a:gd name="connsiteX144" fmla="*/ 6093229 w 8304414"/>
              <a:gd name="connsiteY144" fmla="*/ 2410691 h 2618903"/>
              <a:gd name="connsiteX145" fmla="*/ 6001789 w 8304414"/>
              <a:gd name="connsiteY145" fmla="*/ 2385752 h 2618903"/>
              <a:gd name="connsiteX146" fmla="*/ 5885411 w 8304414"/>
              <a:gd name="connsiteY146" fmla="*/ 2394065 h 2618903"/>
              <a:gd name="connsiteX147" fmla="*/ 5852160 w 8304414"/>
              <a:gd name="connsiteY147" fmla="*/ 2402378 h 2618903"/>
              <a:gd name="connsiteX148" fmla="*/ 5777345 w 8304414"/>
              <a:gd name="connsiteY148" fmla="*/ 2443942 h 2618903"/>
              <a:gd name="connsiteX149" fmla="*/ 5752407 w 8304414"/>
              <a:gd name="connsiteY149" fmla="*/ 2468880 h 2618903"/>
              <a:gd name="connsiteX150" fmla="*/ 5727469 w 8304414"/>
              <a:gd name="connsiteY150" fmla="*/ 2485505 h 2618903"/>
              <a:gd name="connsiteX151" fmla="*/ 5660967 w 8304414"/>
              <a:gd name="connsiteY151" fmla="*/ 2535382 h 2618903"/>
              <a:gd name="connsiteX152" fmla="*/ 5602778 w 8304414"/>
              <a:gd name="connsiteY152" fmla="*/ 2568632 h 2618903"/>
              <a:gd name="connsiteX153" fmla="*/ 5552902 w 8304414"/>
              <a:gd name="connsiteY153" fmla="*/ 2576945 h 2618903"/>
              <a:gd name="connsiteX154" fmla="*/ 5112327 w 8304414"/>
              <a:gd name="connsiteY154" fmla="*/ 2576945 h 2618903"/>
              <a:gd name="connsiteX155" fmla="*/ 5004262 w 8304414"/>
              <a:gd name="connsiteY155" fmla="*/ 2552007 h 2618903"/>
              <a:gd name="connsiteX156" fmla="*/ 4771505 w 8304414"/>
              <a:gd name="connsiteY156" fmla="*/ 2485505 h 2618903"/>
              <a:gd name="connsiteX157" fmla="*/ 4655127 w 8304414"/>
              <a:gd name="connsiteY157" fmla="*/ 2452254 h 2618903"/>
              <a:gd name="connsiteX158" fmla="*/ 4630189 w 8304414"/>
              <a:gd name="connsiteY158" fmla="*/ 2443942 h 2618903"/>
              <a:gd name="connsiteX159" fmla="*/ 4472247 w 8304414"/>
              <a:gd name="connsiteY159" fmla="*/ 2452254 h 2618903"/>
              <a:gd name="connsiteX160" fmla="*/ 4405745 w 8304414"/>
              <a:gd name="connsiteY160" fmla="*/ 2443942 h 2618903"/>
              <a:gd name="connsiteX161" fmla="*/ 4339243 w 8304414"/>
              <a:gd name="connsiteY161" fmla="*/ 2377440 h 2618903"/>
              <a:gd name="connsiteX162" fmla="*/ 4264429 w 8304414"/>
              <a:gd name="connsiteY162" fmla="*/ 2294312 h 2618903"/>
              <a:gd name="connsiteX163" fmla="*/ 4214552 w 8304414"/>
              <a:gd name="connsiteY163" fmla="*/ 2244436 h 2618903"/>
              <a:gd name="connsiteX164" fmla="*/ 4114800 w 8304414"/>
              <a:gd name="connsiteY164" fmla="*/ 2119745 h 2618903"/>
              <a:gd name="connsiteX165" fmla="*/ 4081549 w 8304414"/>
              <a:gd name="connsiteY165" fmla="*/ 2078182 h 2618903"/>
              <a:gd name="connsiteX166" fmla="*/ 4048298 w 8304414"/>
              <a:gd name="connsiteY166" fmla="*/ 2036618 h 2618903"/>
              <a:gd name="connsiteX167" fmla="*/ 4006734 w 8304414"/>
              <a:gd name="connsiteY167" fmla="*/ 1978429 h 2618903"/>
              <a:gd name="connsiteX168" fmla="*/ 3915294 w 8304414"/>
              <a:gd name="connsiteY168" fmla="*/ 1853738 h 2618903"/>
              <a:gd name="connsiteX169" fmla="*/ 3898669 w 8304414"/>
              <a:gd name="connsiteY169" fmla="*/ 1828800 h 2618903"/>
              <a:gd name="connsiteX170" fmla="*/ 3857105 w 8304414"/>
              <a:gd name="connsiteY170" fmla="*/ 1812174 h 2618903"/>
              <a:gd name="connsiteX171" fmla="*/ 3782291 w 8304414"/>
              <a:gd name="connsiteY171" fmla="*/ 1795549 h 2618903"/>
              <a:gd name="connsiteX172" fmla="*/ 3740727 w 8304414"/>
              <a:gd name="connsiteY172" fmla="*/ 1778923 h 2618903"/>
              <a:gd name="connsiteX173" fmla="*/ 3566160 w 8304414"/>
              <a:gd name="connsiteY173" fmla="*/ 1762298 h 2618903"/>
              <a:gd name="connsiteX174" fmla="*/ 3200400 w 8304414"/>
              <a:gd name="connsiteY174" fmla="*/ 1770611 h 2618903"/>
              <a:gd name="connsiteX175" fmla="*/ 3125585 w 8304414"/>
              <a:gd name="connsiteY175" fmla="*/ 1778923 h 2618903"/>
              <a:gd name="connsiteX176" fmla="*/ 2884516 w 8304414"/>
              <a:gd name="connsiteY176" fmla="*/ 1753985 h 2618903"/>
              <a:gd name="connsiteX177" fmla="*/ 2793076 w 8304414"/>
              <a:gd name="connsiteY177" fmla="*/ 1695796 h 2618903"/>
              <a:gd name="connsiteX178" fmla="*/ 2743200 w 8304414"/>
              <a:gd name="connsiteY178" fmla="*/ 1679171 h 2618903"/>
              <a:gd name="connsiteX179" fmla="*/ 2601883 w 8304414"/>
              <a:gd name="connsiteY179" fmla="*/ 1612669 h 2618903"/>
              <a:gd name="connsiteX180" fmla="*/ 2502131 w 8304414"/>
              <a:gd name="connsiteY180" fmla="*/ 1587731 h 2618903"/>
              <a:gd name="connsiteX181" fmla="*/ 2003367 w 8304414"/>
              <a:gd name="connsiteY181" fmla="*/ 1620982 h 2618903"/>
              <a:gd name="connsiteX182" fmla="*/ 1886989 w 8304414"/>
              <a:gd name="connsiteY182" fmla="*/ 1670858 h 2618903"/>
              <a:gd name="connsiteX183" fmla="*/ 1820487 w 8304414"/>
              <a:gd name="connsiteY183" fmla="*/ 1704109 h 2618903"/>
              <a:gd name="connsiteX184" fmla="*/ 1737360 w 8304414"/>
              <a:gd name="connsiteY184" fmla="*/ 1745672 h 2618903"/>
              <a:gd name="connsiteX185" fmla="*/ 1645920 w 8304414"/>
              <a:gd name="connsiteY185" fmla="*/ 1795549 h 2618903"/>
              <a:gd name="connsiteX186" fmla="*/ 1620982 w 8304414"/>
              <a:gd name="connsiteY186" fmla="*/ 1820487 h 2618903"/>
              <a:gd name="connsiteX187" fmla="*/ 1571105 w 8304414"/>
              <a:gd name="connsiteY187" fmla="*/ 1828800 h 2618903"/>
              <a:gd name="connsiteX188" fmla="*/ 1537854 w 8304414"/>
              <a:gd name="connsiteY188" fmla="*/ 1845425 h 2618903"/>
              <a:gd name="connsiteX189" fmla="*/ 1421476 w 8304414"/>
              <a:gd name="connsiteY189" fmla="*/ 1837112 h 2618903"/>
              <a:gd name="connsiteX190" fmla="*/ 1338349 w 8304414"/>
              <a:gd name="connsiteY190" fmla="*/ 1795549 h 2618903"/>
              <a:gd name="connsiteX191" fmla="*/ 1280160 w 8304414"/>
              <a:gd name="connsiteY191" fmla="*/ 1770611 h 2618903"/>
              <a:gd name="connsiteX192" fmla="*/ 1163782 w 8304414"/>
              <a:gd name="connsiteY192" fmla="*/ 1745672 h 2618903"/>
              <a:gd name="connsiteX193" fmla="*/ 1130531 w 8304414"/>
              <a:gd name="connsiteY193" fmla="*/ 1737360 h 2618903"/>
              <a:gd name="connsiteX194" fmla="*/ 1088967 w 8304414"/>
              <a:gd name="connsiteY194" fmla="*/ 1729047 h 2618903"/>
              <a:gd name="connsiteX195" fmla="*/ 1064029 w 8304414"/>
              <a:gd name="connsiteY195" fmla="*/ 1737360 h 2618903"/>
              <a:gd name="connsiteX196" fmla="*/ 1039091 w 8304414"/>
              <a:gd name="connsiteY196" fmla="*/ 1762298 h 2618903"/>
              <a:gd name="connsiteX197" fmla="*/ 997527 w 8304414"/>
              <a:gd name="connsiteY197" fmla="*/ 1795549 h 2618903"/>
              <a:gd name="connsiteX198" fmla="*/ 964276 w 8304414"/>
              <a:gd name="connsiteY198" fmla="*/ 1828800 h 2618903"/>
              <a:gd name="connsiteX199" fmla="*/ 922712 w 8304414"/>
              <a:gd name="connsiteY199" fmla="*/ 1853738 h 2618903"/>
              <a:gd name="connsiteX200" fmla="*/ 864523 w 8304414"/>
              <a:gd name="connsiteY200" fmla="*/ 1895302 h 2618903"/>
              <a:gd name="connsiteX201" fmla="*/ 798022 w 8304414"/>
              <a:gd name="connsiteY201" fmla="*/ 1936865 h 2618903"/>
              <a:gd name="connsiteX202" fmla="*/ 764771 w 8304414"/>
              <a:gd name="connsiteY202" fmla="*/ 1961803 h 2618903"/>
              <a:gd name="connsiteX203" fmla="*/ 723207 w 8304414"/>
              <a:gd name="connsiteY203" fmla="*/ 1978429 h 2618903"/>
              <a:gd name="connsiteX204" fmla="*/ 631767 w 8304414"/>
              <a:gd name="connsiteY204" fmla="*/ 2019992 h 2618903"/>
              <a:gd name="connsiteX205" fmla="*/ 365760 w 8304414"/>
              <a:gd name="connsiteY205" fmla="*/ 1986742 h 2618903"/>
              <a:gd name="connsiteX206" fmla="*/ 324196 w 8304414"/>
              <a:gd name="connsiteY206" fmla="*/ 1978429 h 2618903"/>
              <a:gd name="connsiteX207" fmla="*/ 257694 w 8304414"/>
              <a:gd name="connsiteY207" fmla="*/ 1936865 h 2618903"/>
              <a:gd name="connsiteX208" fmla="*/ 191192 w 8304414"/>
              <a:gd name="connsiteY208" fmla="*/ 1895302 h 2618903"/>
              <a:gd name="connsiteX209" fmla="*/ 149629 w 8304414"/>
              <a:gd name="connsiteY209" fmla="*/ 1853738 h 2618903"/>
              <a:gd name="connsiteX210" fmla="*/ 133003 w 8304414"/>
              <a:gd name="connsiteY210" fmla="*/ 1828800 h 2618903"/>
              <a:gd name="connsiteX211" fmla="*/ 108065 w 8304414"/>
              <a:gd name="connsiteY211" fmla="*/ 1795549 h 2618903"/>
              <a:gd name="connsiteX212" fmla="*/ 83127 w 8304414"/>
              <a:gd name="connsiteY212" fmla="*/ 1770611 h 2618903"/>
              <a:gd name="connsiteX213" fmla="*/ 0 w 8304414"/>
              <a:gd name="connsiteY213" fmla="*/ 1645920 h 2618903"/>
              <a:gd name="connsiteX214" fmla="*/ 8312 w 8304414"/>
              <a:gd name="connsiteY214" fmla="*/ 1604356 h 2618903"/>
              <a:gd name="connsiteX215" fmla="*/ 41563 w 8304414"/>
              <a:gd name="connsiteY215" fmla="*/ 1596043 h 2618903"/>
              <a:gd name="connsiteX216" fmla="*/ 66502 w 8304414"/>
              <a:gd name="connsiteY216" fmla="*/ 1562792 h 2618903"/>
              <a:gd name="connsiteX217" fmla="*/ 74814 w 8304414"/>
              <a:gd name="connsiteY217" fmla="*/ 872836 h 2618903"/>
              <a:gd name="connsiteX218" fmla="*/ 99752 w 8304414"/>
              <a:gd name="connsiteY218" fmla="*/ 814647 h 2618903"/>
              <a:gd name="connsiteX219" fmla="*/ 141316 w 8304414"/>
              <a:gd name="connsiteY219" fmla="*/ 739832 h 2618903"/>
              <a:gd name="connsiteX220" fmla="*/ 166254 w 8304414"/>
              <a:gd name="connsiteY220" fmla="*/ 731520 h 2618903"/>
              <a:gd name="connsiteX221" fmla="*/ 182880 w 8304414"/>
              <a:gd name="connsiteY221" fmla="*/ 698269 h 2618903"/>
              <a:gd name="connsiteX222" fmla="*/ 141316 w 8304414"/>
              <a:gd name="connsiteY222" fmla="*/ 581891 h 2618903"/>
              <a:gd name="connsiteX223" fmla="*/ 133003 w 8304414"/>
              <a:gd name="connsiteY223" fmla="*/ 540327 h 2618903"/>
              <a:gd name="connsiteX224" fmla="*/ 108065 w 8304414"/>
              <a:gd name="connsiteY224" fmla="*/ 465512 h 2618903"/>
              <a:gd name="connsiteX225" fmla="*/ 149629 w 8304414"/>
              <a:gd name="connsiteY225" fmla="*/ 299258 h 2618903"/>
              <a:gd name="connsiteX226" fmla="*/ 182880 w 8304414"/>
              <a:gd name="connsiteY226" fmla="*/ 266007 h 26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8304414" h="2618903">
                <a:moveTo>
                  <a:pt x="182880" y="266007"/>
                </a:moveTo>
                <a:lnTo>
                  <a:pt x="182880" y="266007"/>
                </a:lnTo>
                <a:cubicBezTo>
                  <a:pt x="229985" y="263236"/>
                  <a:pt x="277243" y="262389"/>
                  <a:pt x="324196" y="257694"/>
                </a:cubicBezTo>
                <a:cubicBezTo>
                  <a:pt x="332915" y="256822"/>
                  <a:pt x="340633" y="251507"/>
                  <a:pt x="349134" y="249382"/>
                </a:cubicBezTo>
                <a:cubicBezTo>
                  <a:pt x="362841" y="245955"/>
                  <a:pt x="377165" y="245129"/>
                  <a:pt x="390698" y="241069"/>
                </a:cubicBezTo>
                <a:cubicBezTo>
                  <a:pt x="547168" y="194127"/>
                  <a:pt x="337934" y="248024"/>
                  <a:pt x="465512" y="216131"/>
                </a:cubicBezTo>
                <a:cubicBezTo>
                  <a:pt x="564519" y="141873"/>
                  <a:pt x="438635" y="229568"/>
                  <a:pt x="532014" y="182880"/>
                </a:cubicBezTo>
                <a:cubicBezTo>
                  <a:pt x="632678" y="132549"/>
                  <a:pt x="513919" y="175058"/>
                  <a:pt x="590203" y="149629"/>
                </a:cubicBezTo>
                <a:cubicBezTo>
                  <a:pt x="675819" y="85418"/>
                  <a:pt x="567049" y="162493"/>
                  <a:pt x="665018" y="108065"/>
                </a:cubicBezTo>
                <a:cubicBezTo>
                  <a:pt x="677129" y="101337"/>
                  <a:pt x="686520" y="90470"/>
                  <a:pt x="698269" y="83127"/>
                </a:cubicBezTo>
                <a:cubicBezTo>
                  <a:pt x="708777" y="76559"/>
                  <a:pt x="720196" y="71535"/>
                  <a:pt x="731520" y="66502"/>
                </a:cubicBezTo>
                <a:cubicBezTo>
                  <a:pt x="741331" y="62141"/>
                  <a:pt x="782351" y="45481"/>
                  <a:pt x="798022" y="41563"/>
                </a:cubicBezTo>
                <a:cubicBezTo>
                  <a:pt x="811729" y="38136"/>
                  <a:pt x="825731" y="36022"/>
                  <a:pt x="839585" y="33251"/>
                </a:cubicBezTo>
                <a:cubicBezTo>
                  <a:pt x="911629" y="36022"/>
                  <a:pt x="984002" y="34144"/>
                  <a:pt x="1055716" y="41563"/>
                </a:cubicBezTo>
                <a:cubicBezTo>
                  <a:pt x="1086849" y="44784"/>
                  <a:pt x="1078455" y="64731"/>
                  <a:pt x="1088967" y="83127"/>
                </a:cubicBezTo>
                <a:cubicBezTo>
                  <a:pt x="1095841" y="95156"/>
                  <a:pt x="1105852" y="105104"/>
                  <a:pt x="1113905" y="116378"/>
                </a:cubicBezTo>
                <a:cubicBezTo>
                  <a:pt x="1119712" y="124508"/>
                  <a:pt x="1125574" y="132642"/>
                  <a:pt x="1130531" y="141316"/>
                </a:cubicBezTo>
                <a:cubicBezTo>
                  <a:pt x="1136679" y="152075"/>
                  <a:pt x="1139092" y="165158"/>
                  <a:pt x="1147156" y="174567"/>
                </a:cubicBezTo>
                <a:cubicBezTo>
                  <a:pt x="1156172" y="185086"/>
                  <a:pt x="1169133" y="191452"/>
                  <a:pt x="1180407" y="199505"/>
                </a:cubicBezTo>
                <a:cubicBezTo>
                  <a:pt x="1207827" y="219091"/>
                  <a:pt x="1206120" y="216518"/>
                  <a:pt x="1238596" y="232756"/>
                </a:cubicBezTo>
                <a:cubicBezTo>
                  <a:pt x="1296629" y="290789"/>
                  <a:pt x="1232332" y="233927"/>
                  <a:pt x="1288472" y="266007"/>
                </a:cubicBezTo>
                <a:cubicBezTo>
                  <a:pt x="1300501" y="272881"/>
                  <a:pt x="1309063" y="285318"/>
                  <a:pt x="1321723" y="290945"/>
                </a:cubicBezTo>
                <a:cubicBezTo>
                  <a:pt x="1334634" y="296683"/>
                  <a:pt x="1349754" y="295198"/>
                  <a:pt x="1363287" y="299258"/>
                </a:cubicBezTo>
                <a:cubicBezTo>
                  <a:pt x="1377580" y="303546"/>
                  <a:pt x="1390695" y="311164"/>
                  <a:pt x="1404851" y="315883"/>
                </a:cubicBezTo>
                <a:cubicBezTo>
                  <a:pt x="1415690" y="319496"/>
                  <a:pt x="1427018" y="321425"/>
                  <a:pt x="1438102" y="324196"/>
                </a:cubicBezTo>
                <a:cubicBezTo>
                  <a:pt x="1532313" y="321425"/>
                  <a:pt x="1626600" y="320590"/>
                  <a:pt x="1720734" y="315883"/>
                </a:cubicBezTo>
                <a:cubicBezTo>
                  <a:pt x="1737568" y="315041"/>
                  <a:pt x="1753925" y="309955"/>
                  <a:pt x="1770611" y="307571"/>
                </a:cubicBezTo>
                <a:cubicBezTo>
                  <a:pt x="1792726" y="304412"/>
                  <a:pt x="1814945" y="302029"/>
                  <a:pt x="1837112" y="299258"/>
                </a:cubicBezTo>
                <a:cubicBezTo>
                  <a:pt x="1856509" y="293716"/>
                  <a:pt x="1875646" y="287168"/>
                  <a:pt x="1895302" y="282632"/>
                </a:cubicBezTo>
                <a:cubicBezTo>
                  <a:pt x="1911725" y="278842"/>
                  <a:pt x="1929529" y="280580"/>
                  <a:pt x="1945178" y="274320"/>
                </a:cubicBezTo>
                <a:cubicBezTo>
                  <a:pt x="1958042" y="269175"/>
                  <a:pt x="1967155" y="257435"/>
                  <a:pt x="1978429" y="249382"/>
                </a:cubicBezTo>
                <a:cubicBezTo>
                  <a:pt x="1986559" y="243575"/>
                  <a:pt x="1994431" y="237224"/>
                  <a:pt x="2003367" y="232756"/>
                </a:cubicBezTo>
                <a:cubicBezTo>
                  <a:pt x="2035492" y="216693"/>
                  <a:pt x="2041095" y="218609"/>
                  <a:pt x="2069869" y="207818"/>
                </a:cubicBezTo>
                <a:cubicBezTo>
                  <a:pt x="2083841" y="202578"/>
                  <a:pt x="2097140" y="195480"/>
                  <a:pt x="2111432" y="191192"/>
                </a:cubicBezTo>
                <a:cubicBezTo>
                  <a:pt x="2124965" y="187132"/>
                  <a:pt x="2139203" y="185945"/>
                  <a:pt x="2152996" y="182880"/>
                </a:cubicBezTo>
                <a:cubicBezTo>
                  <a:pt x="2164149" y="180402"/>
                  <a:pt x="2175262" y="177706"/>
                  <a:pt x="2186247" y="174567"/>
                </a:cubicBezTo>
                <a:cubicBezTo>
                  <a:pt x="2194672" y="172160"/>
                  <a:pt x="2202593" y="167972"/>
                  <a:pt x="2211185" y="166254"/>
                </a:cubicBezTo>
                <a:cubicBezTo>
                  <a:pt x="2230398" y="162412"/>
                  <a:pt x="2249978" y="160713"/>
                  <a:pt x="2269374" y="157942"/>
                </a:cubicBezTo>
                <a:cubicBezTo>
                  <a:pt x="2397284" y="115304"/>
                  <a:pt x="2282323" y="148413"/>
                  <a:pt x="2552007" y="133003"/>
                </a:cubicBezTo>
                <a:cubicBezTo>
                  <a:pt x="2664044" y="126601"/>
                  <a:pt x="2566384" y="127387"/>
                  <a:pt x="2643447" y="116378"/>
                </a:cubicBezTo>
                <a:cubicBezTo>
                  <a:pt x="2813525" y="92080"/>
                  <a:pt x="2662284" y="120923"/>
                  <a:pt x="2768138" y="99752"/>
                </a:cubicBezTo>
                <a:lnTo>
                  <a:pt x="3266902" y="108065"/>
                </a:lnTo>
                <a:cubicBezTo>
                  <a:pt x="3275660" y="108343"/>
                  <a:pt x="3284549" y="111517"/>
                  <a:pt x="3291840" y="116378"/>
                </a:cubicBezTo>
                <a:cubicBezTo>
                  <a:pt x="3322091" y="136546"/>
                  <a:pt x="3323901" y="159125"/>
                  <a:pt x="3341716" y="191192"/>
                </a:cubicBezTo>
                <a:cubicBezTo>
                  <a:pt x="3346568" y="199926"/>
                  <a:pt x="3353385" y="207456"/>
                  <a:pt x="3358342" y="216131"/>
                </a:cubicBezTo>
                <a:cubicBezTo>
                  <a:pt x="3376413" y="247756"/>
                  <a:pt x="3384223" y="277577"/>
                  <a:pt x="3408218" y="307571"/>
                </a:cubicBezTo>
                <a:cubicBezTo>
                  <a:pt x="3416873" y="318390"/>
                  <a:pt x="3430385" y="324196"/>
                  <a:pt x="3441469" y="332509"/>
                </a:cubicBezTo>
                <a:cubicBezTo>
                  <a:pt x="3490986" y="406786"/>
                  <a:pt x="3453958" y="366667"/>
                  <a:pt x="3640974" y="349134"/>
                </a:cubicBezTo>
                <a:cubicBezTo>
                  <a:pt x="3669109" y="346496"/>
                  <a:pt x="3724102" y="332509"/>
                  <a:pt x="3724102" y="332509"/>
                </a:cubicBezTo>
                <a:cubicBezTo>
                  <a:pt x="3818079" y="285517"/>
                  <a:pt x="3683034" y="348969"/>
                  <a:pt x="3807229" y="307571"/>
                </a:cubicBezTo>
                <a:cubicBezTo>
                  <a:pt x="3853720" y="292074"/>
                  <a:pt x="3860969" y="277657"/>
                  <a:pt x="3898669" y="249382"/>
                </a:cubicBezTo>
                <a:cubicBezTo>
                  <a:pt x="3922173" y="231754"/>
                  <a:pt x="3929238" y="229941"/>
                  <a:pt x="3956858" y="216131"/>
                </a:cubicBezTo>
                <a:cubicBezTo>
                  <a:pt x="3990194" y="182795"/>
                  <a:pt x="3986153" y="183701"/>
                  <a:pt x="4023360" y="157942"/>
                </a:cubicBezTo>
                <a:cubicBezTo>
                  <a:pt x="4048003" y="140882"/>
                  <a:pt x="4069097" y="115334"/>
                  <a:pt x="4098174" y="108065"/>
                </a:cubicBezTo>
                <a:lnTo>
                  <a:pt x="4131425" y="99752"/>
                </a:lnTo>
                <a:cubicBezTo>
                  <a:pt x="4148051" y="88669"/>
                  <a:pt x="4162996" y="74511"/>
                  <a:pt x="4181302" y="66502"/>
                </a:cubicBezTo>
                <a:cubicBezTo>
                  <a:pt x="4242000" y="39947"/>
                  <a:pt x="4258367" y="44438"/>
                  <a:pt x="4314305" y="33251"/>
                </a:cubicBezTo>
                <a:cubicBezTo>
                  <a:pt x="4325508" y="31010"/>
                  <a:pt x="4336287" y="26816"/>
                  <a:pt x="4347556" y="24938"/>
                </a:cubicBezTo>
                <a:cubicBezTo>
                  <a:pt x="4369592" y="21265"/>
                  <a:pt x="4392101" y="20742"/>
                  <a:pt x="4414058" y="16625"/>
                </a:cubicBezTo>
                <a:cubicBezTo>
                  <a:pt x="4436516" y="12414"/>
                  <a:pt x="4458393" y="5542"/>
                  <a:pt x="4480560" y="0"/>
                </a:cubicBezTo>
                <a:lnTo>
                  <a:pt x="4813069" y="24938"/>
                </a:lnTo>
                <a:cubicBezTo>
                  <a:pt x="4843174" y="27739"/>
                  <a:pt x="4845361" y="41885"/>
                  <a:pt x="4862945" y="66502"/>
                </a:cubicBezTo>
                <a:cubicBezTo>
                  <a:pt x="4868752" y="74632"/>
                  <a:pt x="4874787" y="82669"/>
                  <a:pt x="4879571" y="91440"/>
                </a:cubicBezTo>
                <a:cubicBezTo>
                  <a:pt x="4891439" y="113198"/>
                  <a:pt x="4897952" y="138115"/>
                  <a:pt x="4912822" y="157942"/>
                </a:cubicBezTo>
                <a:cubicBezTo>
                  <a:pt x="4921135" y="169025"/>
                  <a:pt x="4930417" y="179444"/>
                  <a:pt x="4937760" y="191192"/>
                </a:cubicBezTo>
                <a:cubicBezTo>
                  <a:pt x="4983913" y="265037"/>
                  <a:pt x="4918930" y="179731"/>
                  <a:pt x="4979323" y="266007"/>
                </a:cubicBezTo>
                <a:cubicBezTo>
                  <a:pt x="5001578" y="297799"/>
                  <a:pt x="5007048" y="302045"/>
                  <a:pt x="5029200" y="324196"/>
                </a:cubicBezTo>
                <a:cubicBezTo>
                  <a:pt x="5034742" y="335280"/>
                  <a:pt x="5036149" y="349706"/>
                  <a:pt x="5045825" y="357447"/>
                </a:cubicBezTo>
                <a:cubicBezTo>
                  <a:pt x="5075174" y="380926"/>
                  <a:pt x="5126169" y="395312"/>
                  <a:pt x="5162203" y="407323"/>
                </a:cubicBezTo>
                <a:cubicBezTo>
                  <a:pt x="5239789" y="401781"/>
                  <a:pt x="5317516" y="397958"/>
                  <a:pt x="5394960" y="390698"/>
                </a:cubicBezTo>
                <a:cubicBezTo>
                  <a:pt x="5406335" y="389632"/>
                  <a:pt x="5417992" y="387494"/>
                  <a:pt x="5428211" y="382385"/>
                </a:cubicBezTo>
                <a:cubicBezTo>
                  <a:pt x="5440603" y="376189"/>
                  <a:pt x="5450112" y="365392"/>
                  <a:pt x="5461462" y="357447"/>
                </a:cubicBezTo>
                <a:cubicBezTo>
                  <a:pt x="5477831" y="345989"/>
                  <a:pt x="5493989" y="334109"/>
                  <a:pt x="5511338" y="324196"/>
                </a:cubicBezTo>
                <a:cubicBezTo>
                  <a:pt x="5563374" y="294461"/>
                  <a:pt x="5562214" y="296154"/>
                  <a:pt x="5602778" y="282632"/>
                </a:cubicBezTo>
                <a:cubicBezTo>
                  <a:pt x="5650055" y="235355"/>
                  <a:pt x="5604531" y="273443"/>
                  <a:pt x="5652654" y="249382"/>
                </a:cubicBezTo>
                <a:cubicBezTo>
                  <a:pt x="5717117" y="217151"/>
                  <a:pt x="5639842" y="245339"/>
                  <a:pt x="5702531" y="224443"/>
                </a:cubicBezTo>
                <a:cubicBezTo>
                  <a:pt x="5719156" y="213359"/>
                  <a:pt x="5734814" y="200665"/>
                  <a:pt x="5752407" y="191192"/>
                </a:cubicBezTo>
                <a:cubicBezTo>
                  <a:pt x="5794931" y="168295"/>
                  <a:pt x="5804290" y="167830"/>
                  <a:pt x="5843847" y="157942"/>
                </a:cubicBezTo>
                <a:cubicBezTo>
                  <a:pt x="5857702" y="149629"/>
                  <a:pt x="5869262" y="133508"/>
                  <a:pt x="5885411" y="133003"/>
                </a:cubicBezTo>
                <a:cubicBezTo>
                  <a:pt x="6015302" y="128944"/>
                  <a:pt x="6056753" y="139009"/>
                  <a:pt x="6151418" y="157942"/>
                </a:cubicBezTo>
                <a:cubicBezTo>
                  <a:pt x="6168043" y="166255"/>
                  <a:pt x="6185045" y="173853"/>
                  <a:pt x="6201294" y="182880"/>
                </a:cubicBezTo>
                <a:cubicBezTo>
                  <a:pt x="6210027" y="187732"/>
                  <a:pt x="6217103" y="195447"/>
                  <a:pt x="6226232" y="199505"/>
                </a:cubicBezTo>
                <a:cubicBezTo>
                  <a:pt x="6242247" y="206623"/>
                  <a:pt x="6260434" y="208294"/>
                  <a:pt x="6276109" y="216131"/>
                </a:cubicBezTo>
                <a:cubicBezTo>
                  <a:pt x="6394614" y="275384"/>
                  <a:pt x="6254432" y="228939"/>
                  <a:pt x="6384174" y="266007"/>
                </a:cubicBezTo>
                <a:cubicBezTo>
                  <a:pt x="6400800" y="277091"/>
                  <a:pt x="6416509" y="289690"/>
                  <a:pt x="6434051" y="299258"/>
                </a:cubicBezTo>
                <a:cubicBezTo>
                  <a:pt x="6457610" y="312108"/>
                  <a:pt x="6476808" y="315292"/>
                  <a:pt x="6500552" y="324196"/>
                </a:cubicBezTo>
                <a:cubicBezTo>
                  <a:pt x="6514524" y="329436"/>
                  <a:pt x="6528480" y="334762"/>
                  <a:pt x="6542116" y="340822"/>
                </a:cubicBezTo>
                <a:cubicBezTo>
                  <a:pt x="6603746" y="368213"/>
                  <a:pt x="6549086" y="348686"/>
                  <a:pt x="6600305" y="365760"/>
                </a:cubicBezTo>
                <a:cubicBezTo>
                  <a:pt x="6640620" y="406075"/>
                  <a:pt x="6624861" y="385969"/>
                  <a:pt x="6650182" y="423949"/>
                </a:cubicBezTo>
                <a:cubicBezTo>
                  <a:pt x="6744265" y="406309"/>
                  <a:pt x="6766087" y="406477"/>
                  <a:pt x="6841374" y="382385"/>
                </a:cubicBezTo>
                <a:cubicBezTo>
                  <a:pt x="6891447" y="366362"/>
                  <a:pt x="6939681" y="343914"/>
                  <a:pt x="6991003" y="332509"/>
                </a:cubicBezTo>
                <a:cubicBezTo>
                  <a:pt x="7015941" y="326967"/>
                  <a:pt x="7040660" y="320323"/>
                  <a:pt x="7065818" y="315883"/>
                </a:cubicBezTo>
                <a:cubicBezTo>
                  <a:pt x="7087818" y="312001"/>
                  <a:pt x="7110176" y="310523"/>
                  <a:pt x="7132320" y="307571"/>
                </a:cubicBezTo>
                <a:cubicBezTo>
                  <a:pt x="7242606" y="292867"/>
                  <a:pt x="7136150" y="304694"/>
                  <a:pt x="7273636" y="290945"/>
                </a:cubicBezTo>
                <a:cubicBezTo>
                  <a:pt x="7284720" y="285403"/>
                  <a:pt x="7295381" y="278922"/>
                  <a:pt x="7306887" y="274320"/>
                </a:cubicBezTo>
                <a:cubicBezTo>
                  <a:pt x="7323158" y="267811"/>
                  <a:pt x="7356763" y="257694"/>
                  <a:pt x="7356763" y="257694"/>
                </a:cubicBezTo>
                <a:cubicBezTo>
                  <a:pt x="7390014" y="263236"/>
                  <a:pt x="7424103" y="265059"/>
                  <a:pt x="7456516" y="274320"/>
                </a:cubicBezTo>
                <a:cubicBezTo>
                  <a:pt x="7467099" y="277344"/>
                  <a:pt x="7485504" y="310767"/>
                  <a:pt x="7489767" y="315883"/>
                </a:cubicBezTo>
                <a:cubicBezTo>
                  <a:pt x="7525826" y="359155"/>
                  <a:pt x="7509074" y="321248"/>
                  <a:pt x="7539643" y="382385"/>
                </a:cubicBezTo>
                <a:cubicBezTo>
                  <a:pt x="7543562" y="390222"/>
                  <a:pt x="7544037" y="399486"/>
                  <a:pt x="7547956" y="407323"/>
                </a:cubicBezTo>
                <a:cubicBezTo>
                  <a:pt x="7567271" y="445953"/>
                  <a:pt x="7566152" y="442146"/>
                  <a:pt x="7589520" y="465512"/>
                </a:cubicBezTo>
                <a:cubicBezTo>
                  <a:pt x="7597833" y="482138"/>
                  <a:pt x="7606909" y="498403"/>
                  <a:pt x="7614458" y="515389"/>
                </a:cubicBezTo>
                <a:cubicBezTo>
                  <a:pt x="7625275" y="539727"/>
                  <a:pt x="7618658" y="544526"/>
                  <a:pt x="7639396" y="565265"/>
                </a:cubicBezTo>
                <a:cubicBezTo>
                  <a:pt x="7655148" y="581017"/>
                  <a:pt x="7676016" y="587714"/>
                  <a:pt x="7697585" y="590203"/>
                </a:cubicBezTo>
                <a:cubicBezTo>
                  <a:pt x="7758393" y="597219"/>
                  <a:pt x="7880465" y="606829"/>
                  <a:pt x="7880465" y="606829"/>
                </a:cubicBezTo>
                <a:cubicBezTo>
                  <a:pt x="7897091" y="612371"/>
                  <a:pt x="7913206" y="619782"/>
                  <a:pt x="7930342" y="623454"/>
                </a:cubicBezTo>
                <a:cubicBezTo>
                  <a:pt x="7952186" y="628135"/>
                  <a:pt x="7975291" y="625889"/>
                  <a:pt x="7996843" y="631767"/>
                </a:cubicBezTo>
                <a:cubicBezTo>
                  <a:pt x="8006482" y="634396"/>
                  <a:pt x="8012599" y="644456"/>
                  <a:pt x="8021782" y="648392"/>
                </a:cubicBezTo>
                <a:cubicBezTo>
                  <a:pt x="8032283" y="652892"/>
                  <a:pt x="8044047" y="653566"/>
                  <a:pt x="8055032" y="656705"/>
                </a:cubicBezTo>
                <a:cubicBezTo>
                  <a:pt x="8063457" y="659112"/>
                  <a:pt x="8071658" y="662247"/>
                  <a:pt x="8079971" y="665018"/>
                </a:cubicBezTo>
                <a:lnTo>
                  <a:pt x="8138160" y="723207"/>
                </a:lnTo>
                <a:lnTo>
                  <a:pt x="8171411" y="756458"/>
                </a:lnTo>
                <a:cubicBezTo>
                  <a:pt x="8174182" y="767542"/>
                  <a:pt x="8175712" y="779012"/>
                  <a:pt x="8179723" y="789709"/>
                </a:cubicBezTo>
                <a:cubicBezTo>
                  <a:pt x="8184074" y="801312"/>
                  <a:pt x="8191221" y="811679"/>
                  <a:pt x="8196349" y="822960"/>
                </a:cubicBezTo>
                <a:cubicBezTo>
                  <a:pt x="8205081" y="842171"/>
                  <a:pt x="8212974" y="861753"/>
                  <a:pt x="8221287" y="881149"/>
                </a:cubicBezTo>
                <a:cubicBezTo>
                  <a:pt x="8224058" y="911629"/>
                  <a:pt x="8222590" y="942797"/>
                  <a:pt x="8229600" y="972589"/>
                </a:cubicBezTo>
                <a:cubicBezTo>
                  <a:pt x="8233857" y="990683"/>
                  <a:pt x="8249432" y="1004592"/>
                  <a:pt x="8254538" y="1022465"/>
                </a:cubicBezTo>
                <a:cubicBezTo>
                  <a:pt x="8266182" y="1063221"/>
                  <a:pt x="8271163" y="1105592"/>
                  <a:pt x="8279476" y="1147156"/>
                </a:cubicBezTo>
                <a:cubicBezTo>
                  <a:pt x="8276705" y="1205345"/>
                  <a:pt x="8276601" y="1263722"/>
                  <a:pt x="8271163" y="1321723"/>
                </a:cubicBezTo>
                <a:cubicBezTo>
                  <a:pt x="8264655" y="1391139"/>
                  <a:pt x="8257567" y="1395376"/>
                  <a:pt x="8246225" y="1446414"/>
                </a:cubicBezTo>
                <a:cubicBezTo>
                  <a:pt x="8243160" y="1460207"/>
                  <a:pt x="8240683" y="1474123"/>
                  <a:pt x="8237912" y="1487978"/>
                </a:cubicBezTo>
                <a:cubicBezTo>
                  <a:pt x="8248996" y="1543396"/>
                  <a:pt x="8258321" y="1599195"/>
                  <a:pt x="8271163" y="1654232"/>
                </a:cubicBezTo>
                <a:cubicBezTo>
                  <a:pt x="8312456" y="1831198"/>
                  <a:pt x="8284748" y="1657877"/>
                  <a:pt x="8304414" y="1795549"/>
                </a:cubicBezTo>
                <a:cubicBezTo>
                  <a:pt x="8298872" y="1842654"/>
                  <a:pt x="8294825" y="1889960"/>
                  <a:pt x="8287789" y="1936865"/>
                </a:cubicBezTo>
                <a:cubicBezTo>
                  <a:pt x="8286489" y="1945530"/>
                  <a:pt x="8284569" y="1954673"/>
                  <a:pt x="8279476" y="1961803"/>
                </a:cubicBezTo>
                <a:cubicBezTo>
                  <a:pt x="8270365" y="1974558"/>
                  <a:pt x="8257309" y="1983970"/>
                  <a:pt x="8246225" y="1995054"/>
                </a:cubicBezTo>
                <a:lnTo>
                  <a:pt x="8212974" y="2028305"/>
                </a:lnTo>
                <a:cubicBezTo>
                  <a:pt x="8204661" y="2033847"/>
                  <a:pt x="8195922" y="2038797"/>
                  <a:pt x="8188036" y="2044931"/>
                </a:cubicBezTo>
                <a:cubicBezTo>
                  <a:pt x="8170953" y="2058217"/>
                  <a:pt x="8156305" y="2074700"/>
                  <a:pt x="8138160" y="2086494"/>
                </a:cubicBezTo>
                <a:cubicBezTo>
                  <a:pt x="8100699" y="2110844"/>
                  <a:pt x="8065854" y="2145651"/>
                  <a:pt x="8021782" y="2152996"/>
                </a:cubicBezTo>
                <a:cubicBezTo>
                  <a:pt x="8007678" y="2155347"/>
                  <a:pt x="7956370" y="2162535"/>
                  <a:pt x="7938654" y="2169622"/>
                </a:cubicBezTo>
                <a:cubicBezTo>
                  <a:pt x="7921396" y="2176525"/>
                  <a:pt x="7905936" y="2187411"/>
                  <a:pt x="7888778" y="2194560"/>
                </a:cubicBezTo>
                <a:cubicBezTo>
                  <a:pt x="7872601" y="2201300"/>
                  <a:pt x="7855406" y="2205291"/>
                  <a:pt x="7838902" y="2211185"/>
                </a:cubicBezTo>
                <a:cubicBezTo>
                  <a:pt x="7816607" y="2219148"/>
                  <a:pt x="7794567" y="2227810"/>
                  <a:pt x="7772400" y="2236123"/>
                </a:cubicBezTo>
                <a:cubicBezTo>
                  <a:pt x="7711671" y="2296854"/>
                  <a:pt x="7796486" y="2217294"/>
                  <a:pt x="7680960" y="2294312"/>
                </a:cubicBezTo>
                <a:cubicBezTo>
                  <a:pt x="7593103" y="2352884"/>
                  <a:pt x="7627339" y="2322995"/>
                  <a:pt x="7572894" y="2377440"/>
                </a:cubicBezTo>
                <a:cubicBezTo>
                  <a:pt x="7567697" y="2390433"/>
                  <a:pt x="7549630" y="2438938"/>
                  <a:pt x="7539643" y="2452254"/>
                </a:cubicBezTo>
                <a:cubicBezTo>
                  <a:pt x="7531809" y="2462700"/>
                  <a:pt x="7498731" y="2495848"/>
                  <a:pt x="7481454" y="2502131"/>
                </a:cubicBezTo>
                <a:cubicBezTo>
                  <a:pt x="7459980" y="2509940"/>
                  <a:pt x="7437651" y="2516137"/>
                  <a:pt x="7414952" y="2518756"/>
                </a:cubicBezTo>
                <a:cubicBezTo>
                  <a:pt x="7365328" y="2524482"/>
                  <a:pt x="7315199" y="2524298"/>
                  <a:pt x="7265323" y="2527069"/>
                </a:cubicBezTo>
                <a:lnTo>
                  <a:pt x="6550429" y="2493818"/>
                </a:lnTo>
                <a:cubicBezTo>
                  <a:pt x="6407706" y="2486061"/>
                  <a:pt x="6585367" y="2489101"/>
                  <a:pt x="6458989" y="2468880"/>
                </a:cubicBezTo>
                <a:cubicBezTo>
                  <a:pt x="6403994" y="2460081"/>
                  <a:pt x="6348152" y="2457796"/>
                  <a:pt x="6292734" y="2452254"/>
                </a:cubicBezTo>
                <a:cubicBezTo>
                  <a:pt x="6262254" y="2443941"/>
                  <a:pt x="6232047" y="2434552"/>
                  <a:pt x="6201294" y="2427316"/>
                </a:cubicBezTo>
                <a:cubicBezTo>
                  <a:pt x="6104258" y="2404484"/>
                  <a:pt x="6200459" y="2434520"/>
                  <a:pt x="6093229" y="2410691"/>
                </a:cubicBezTo>
                <a:cubicBezTo>
                  <a:pt x="6062388" y="2403837"/>
                  <a:pt x="6032269" y="2394065"/>
                  <a:pt x="6001789" y="2385752"/>
                </a:cubicBezTo>
                <a:cubicBezTo>
                  <a:pt x="5962996" y="2388523"/>
                  <a:pt x="5924065" y="2389770"/>
                  <a:pt x="5885411" y="2394065"/>
                </a:cubicBezTo>
                <a:cubicBezTo>
                  <a:pt x="5874056" y="2395327"/>
                  <a:pt x="5862147" y="2396830"/>
                  <a:pt x="5852160" y="2402378"/>
                </a:cubicBezTo>
                <a:cubicBezTo>
                  <a:pt x="5761287" y="2452863"/>
                  <a:pt x="5853815" y="2424824"/>
                  <a:pt x="5777345" y="2443942"/>
                </a:cubicBezTo>
                <a:cubicBezTo>
                  <a:pt x="5769032" y="2452255"/>
                  <a:pt x="5761438" y="2461354"/>
                  <a:pt x="5752407" y="2468880"/>
                </a:cubicBezTo>
                <a:cubicBezTo>
                  <a:pt x="5744732" y="2475276"/>
                  <a:pt x="5735549" y="2479629"/>
                  <a:pt x="5727469" y="2485505"/>
                </a:cubicBezTo>
                <a:cubicBezTo>
                  <a:pt x="5705060" y="2501803"/>
                  <a:pt x="5683376" y="2519084"/>
                  <a:pt x="5660967" y="2535382"/>
                </a:cubicBezTo>
                <a:cubicBezTo>
                  <a:pt x="5646639" y="2545803"/>
                  <a:pt x="5619016" y="2563761"/>
                  <a:pt x="5602778" y="2568632"/>
                </a:cubicBezTo>
                <a:cubicBezTo>
                  <a:pt x="5586634" y="2573475"/>
                  <a:pt x="5569527" y="2574174"/>
                  <a:pt x="5552902" y="2576945"/>
                </a:cubicBezTo>
                <a:cubicBezTo>
                  <a:pt x="5400735" y="2653031"/>
                  <a:pt x="5503245" y="2608471"/>
                  <a:pt x="5112327" y="2576945"/>
                </a:cubicBezTo>
                <a:cubicBezTo>
                  <a:pt x="5075478" y="2573973"/>
                  <a:pt x="5039968" y="2561587"/>
                  <a:pt x="5004262" y="2552007"/>
                </a:cubicBezTo>
                <a:cubicBezTo>
                  <a:pt x="4926328" y="2531098"/>
                  <a:pt x="4850628" y="2501330"/>
                  <a:pt x="4771505" y="2485505"/>
                </a:cubicBezTo>
                <a:cubicBezTo>
                  <a:pt x="4704163" y="2472036"/>
                  <a:pt x="4743349" y="2481661"/>
                  <a:pt x="4655127" y="2452254"/>
                </a:cubicBezTo>
                <a:lnTo>
                  <a:pt x="4630189" y="2443942"/>
                </a:lnTo>
                <a:cubicBezTo>
                  <a:pt x="4577542" y="2446713"/>
                  <a:pt x="4524967" y="2452254"/>
                  <a:pt x="4472247" y="2452254"/>
                </a:cubicBezTo>
                <a:cubicBezTo>
                  <a:pt x="4449907" y="2452254"/>
                  <a:pt x="4425216" y="2454894"/>
                  <a:pt x="4405745" y="2443942"/>
                </a:cubicBezTo>
                <a:cubicBezTo>
                  <a:pt x="4378422" y="2428573"/>
                  <a:pt x="4361410" y="2399607"/>
                  <a:pt x="4339243" y="2377440"/>
                </a:cubicBezTo>
                <a:cubicBezTo>
                  <a:pt x="4245832" y="2284029"/>
                  <a:pt x="4377959" y="2418163"/>
                  <a:pt x="4264429" y="2294312"/>
                </a:cubicBezTo>
                <a:cubicBezTo>
                  <a:pt x="4248541" y="2276980"/>
                  <a:pt x="4229853" y="2262288"/>
                  <a:pt x="4214552" y="2244436"/>
                </a:cubicBezTo>
                <a:cubicBezTo>
                  <a:pt x="4179912" y="2204023"/>
                  <a:pt x="4148051" y="2161309"/>
                  <a:pt x="4114800" y="2119745"/>
                </a:cubicBezTo>
                <a:lnTo>
                  <a:pt x="4081549" y="2078182"/>
                </a:lnTo>
                <a:cubicBezTo>
                  <a:pt x="4070465" y="2064327"/>
                  <a:pt x="4057426" y="2051832"/>
                  <a:pt x="4048298" y="2036618"/>
                </a:cubicBezTo>
                <a:cubicBezTo>
                  <a:pt x="4019328" y="1988334"/>
                  <a:pt x="4034785" y="2006478"/>
                  <a:pt x="4006734" y="1978429"/>
                </a:cubicBezTo>
                <a:cubicBezTo>
                  <a:pt x="3984222" y="1910889"/>
                  <a:pt x="4006567" y="1967829"/>
                  <a:pt x="3915294" y="1853738"/>
                </a:cubicBezTo>
                <a:cubicBezTo>
                  <a:pt x="3909053" y="1845937"/>
                  <a:pt x="3906799" y="1834607"/>
                  <a:pt x="3898669" y="1828800"/>
                </a:cubicBezTo>
                <a:cubicBezTo>
                  <a:pt x="3886527" y="1820127"/>
                  <a:pt x="3871261" y="1816893"/>
                  <a:pt x="3857105" y="1812174"/>
                </a:cubicBezTo>
                <a:cubicBezTo>
                  <a:pt x="3799559" y="1792992"/>
                  <a:pt x="3848151" y="1815308"/>
                  <a:pt x="3782291" y="1795549"/>
                </a:cubicBezTo>
                <a:cubicBezTo>
                  <a:pt x="3767998" y="1791261"/>
                  <a:pt x="3755475" y="1781192"/>
                  <a:pt x="3740727" y="1778923"/>
                </a:cubicBezTo>
                <a:cubicBezTo>
                  <a:pt x="3682954" y="1770035"/>
                  <a:pt x="3566160" y="1762298"/>
                  <a:pt x="3566160" y="1762298"/>
                </a:cubicBezTo>
                <a:lnTo>
                  <a:pt x="3200400" y="1770611"/>
                </a:lnTo>
                <a:cubicBezTo>
                  <a:pt x="3175326" y="1771557"/>
                  <a:pt x="3150642" y="1780242"/>
                  <a:pt x="3125585" y="1778923"/>
                </a:cubicBezTo>
                <a:cubicBezTo>
                  <a:pt x="3044912" y="1774677"/>
                  <a:pt x="2964872" y="1762298"/>
                  <a:pt x="2884516" y="1753985"/>
                </a:cubicBezTo>
                <a:cubicBezTo>
                  <a:pt x="2870969" y="1744953"/>
                  <a:pt x="2811527" y="1704183"/>
                  <a:pt x="2793076" y="1695796"/>
                </a:cubicBezTo>
                <a:cubicBezTo>
                  <a:pt x="2777122" y="1688544"/>
                  <a:pt x="2759271" y="1686158"/>
                  <a:pt x="2743200" y="1679171"/>
                </a:cubicBezTo>
                <a:cubicBezTo>
                  <a:pt x="2695456" y="1658413"/>
                  <a:pt x="2650560" y="1631133"/>
                  <a:pt x="2601883" y="1612669"/>
                </a:cubicBezTo>
                <a:cubicBezTo>
                  <a:pt x="2569837" y="1600514"/>
                  <a:pt x="2502131" y="1587731"/>
                  <a:pt x="2502131" y="1587731"/>
                </a:cubicBezTo>
                <a:cubicBezTo>
                  <a:pt x="2335876" y="1598815"/>
                  <a:pt x="2168490" y="1598668"/>
                  <a:pt x="2003367" y="1620982"/>
                </a:cubicBezTo>
                <a:cubicBezTo>
                  <a:pt x="1961542" y="1626634"/>
                  <a:pt x="1924738" y="1651983"/>
                  <a:pt x="1886989" y="1670858"/>
                </a:cubicBezTo>
                <a:lnTo>
                  <a:pt x="1820487" y="1704109"/>
                </a:lnTo>
                <a:cubicBezTo>
                  <a:pt x="1792778" y="1717963"/>
                  <a:pt x="1762143" y="1727084"/>
                  <a:pt x="1737360" y="1745672"/>
                </a:cubicBezTo>
                <a:cubicBezTo>
                  <a:pt x="1687227" y="1783273"/>
                  <a:pt x="1716844" y="1765153"/>
                  <a:pt x="1645920" y="1795549"/>
                </a:cubicBezTo>
                <a:cubicBezTo>
                  <a:pt x="1637607" y="1803862"/>
                  <a:pt x="1631725" y="1815712"/>
                  <a:pt x="1620982" y="1820487"/>
                </a:cubicBezTo>
                <a:cubicBezTo>
                  <a:pt x="1605580" y="1827332"/>
                  <a:pt x="1587249" y="1823957"/>
                  <a:pt x="1571105" y="1828800"/>
                </a:cubicBezTo>
                <a:cubicBezTo>
                  <a:pt x="1559236" y="1832361"/>
                  <a:pt x="1548938" y="1839883"/>
                  <a:pt x="1537854" y="1845425"/>
                </a:cubicBezTo>
                <a:cubicBezTo>
                  <a:pt x="1499061" y="1842654"/>
                  <a:pt x="1459206" y="1846545"/>
                  <a:pt x="1421476" y="1837112"/>
                </a:cubicBezTo>
                <a:cubicBezTo>
                  <a:pt x="1391421" y="1829598"/>
                  <a:pt x="1366824" y="1807752"/>
                  <a:pt x="1338349" y="1795549"/>
                </a:cubicBezTo>
                <a:cubicBezTo>
                  <a:pt x="1318953" y="1787236"/>
                  <a:pt x="1300180" y="1777284"/>
                  <a:pt x="1280160" y="1770611"/>
                </a:cubicBezTo>
                <a:cubicBezTo>
                  <a:pt x="1224551" y="1752075"/>
                  <a:pt x="1216100" y="1756135"/>
                  <a:pt x="1163782" y="1745672"/>
                </a:cubicBezTo>
                <a:cubicBezTo>
                  <a:pt x="1152579" y="1743431"/>
                  <a:pt x="1141684" y="1739838"/>
                  <a:pt x="1130531" y="1737360"/>
                </a:cubicBezTo>
                <a:cubicBezTo>
                  <a:pt x="1116738" y="1734295"/>
                  <a:pt x="1102822" y="1731818"/>
                  <a:pt x="1088967" y="1729047"/>
                </a:cubicBezTo>
                <a:cubicBezTo>
                  <a:pt x="1080654" y="1731818"/>
                  <a:pt x="1071320" y="1732499"/>
                  <a:pt x="1064029" y="1737360"/>
                </a:cubicBezTo>
                <a:cubicBezTo>
                  <a:pt x="1054248" y="1743881"/>
                  <a:pt x="1047938" y="1754557"/>
                  <a:pt x="1039091" y="1762298"/>
                </a:cubicBezTo>
                <a:cubicBezTo>
                  <a:pt x="1025738" y="1773982"/>
                  <a:pt x="1010788" y="1783761"/>
                  <a:pt x="997527" y="1795549"/>
                </a:cubicBezTo>
                <a:cubicBezTo>
                  <a:pt x="985812" y="1805963"/>
                  <a:pt x="976649" y="1819177"/>
                  <a:pt x="964276" y="1828800"/>
                </a:cubicBezTo>
                <a:cubicBezTo>
                  <a:pt x="951522" y="1838719"/>
                  <a:pt x="936156" y="1844776"/>
                  <a:pt x="922712" y="1853738"/>
                </a:cubicBezTo>
                <a:cubicBezTo>
                  <a:pt x="902879" y="1866960"/>
                  <a:pt x="884356" y="1882080"/>
                  <a:pt x="864523" y="1895302"/>
                </a:cubicBezTo>
                <a:cubicBezTo>
                  <a:pt x="842773" y="1909802"/>
                  <a:pt x="819772" y="1922365"/>
                  <a:pt x="798022" y="1936865"/>
                </a:cubicBezTo>
                <a:cubicBezTo>
                  <a:pt x="786494" y="1944550"/>
                  <a:pt x="776882" y="1955075"/>
                  <a:pt x="764771" y="1961803"/>
                </a:cubicBezTo>
                <a:cubicBezTo>
                  <a:pt x="751727" y="1969050"/>
                  <a:pt x="736756" y="1972176"/>
                  <a:pt x="723207" y="1978429"/>
                </a:cubicBezTo>
                <a:cubicBezTo>
                  <a:pt x="626573" y="2023029"/>
                  <a:pt x="688099" y="2001216"/>
                  <a:pt x="631767" y="2019992"/>
                </a:cubicBezTo>
                <a:lnTo>
                  <a:pt x="365760" y="1986742"/>
                </a:lnTo>
                <a:cubicBezTo>
                  <a:pt x="351758" y="1984850"/>
                  <a:pt x="337600" y="1982897"/>
                  <a:pt x="324196" y="1978429"/>
                </a:cubicBezTo>
                <a:cubicBezTo>
                  <a:pt x="288090" y="1966393"/>
                  <a:pt x="290197" y="1957179"/>
                  <a:pt x="257694" y="1936865"/>
                </a:cubicBezTo>
                <a:cubicBezTo>
                  <a:pt x="210752" y="1907527"/>
                  <a:pt x="235809" y="1934962"/>
                  <a:pt x="191192" y="1895302"/>
                </a:cubicBezTo>
                <a:cubicBezTo>
                  <a:pt x="176548" y="1882285"/>
                  <a:pt x="162531" y="1868483"/>
                  <a:pt x="149629" y="1853738"/>
                </a:cubicBezTo>
                <a:cubicBezTo>
                  <a:pt x="143050" y="1846219"/>
                  <a:pt x="138810" y="1836930"/>
                  <a:pt x="133003" y="1828800"/>
                </a:cubicBezTo>
                <a:cubicBezTo>
                  <a:pt x="124950" y="1817526"/>
                  <a:pt x="117081" y="1806068"/>
                  <a:pt x="108065" y="1795549"/>
                </a:cubicBezTo>
                <a:cubicBezTo>
                  <a:pt x="100414" y="1786623"/>
                  <a:pt x="90010" y="1780141"/>
                  <a:pt x="83127" y="1770611"/>
                </a:cubicBezTo>
                <a:cubicBezTo>
                  <a:pt x="53880" y="1730115"/>
                  <a:pt x="27709" y="1687484"/>
                  <a:pt x="0" y="1645920"/>
                </a:cubicBezTo>
                <a:cubicBezTo>
                  <a:pt x="2771" y="1632065"/>
                  <a:pt x="-733" y="1615210"/>
                  <a:pt x="8312" y="1604356"/>
                </a:cubicBezTo>
                <a:cubicBezTo>
                  <a:pt x="15626" y="1595579"/>
                  <a:pt x="32266" y="1602684"/>
                  <a:pt x="41563" y="1596043"/>
                </a:cubicBezTo>
                <a:cubicBezTo>
                  <a:pt x="52837" y="1587990"/>
                  <a:pt x="58189" y="1573876"/>
                  <a:pt x="66502" y="1562792"/>
                </a:cubicBezTo>
                <a:cubicBezTo>
                  <a:pt x="69273" y="1332807"/>
                  <a:pt x="69528" y="1102777"/>
                  <a:pt x="74814" y="872836"/>
                </a:cubicBezTo>
                <a:cubicBezTo>
                  <a:pt x="75648" y="836569"/>
                  <a:pt x="85449" y="843253"/>
                  <a:pt x="99752" y="814647"/>
                </a:cubicBezTo>
                <a:cubicBezTo>
                  <a:pt x="111463" y="791226"/>
                  <a:pt x="109866" y="750314"/>
                  <a:pt x="141316" y="739832"/>
                </a:cubicBezTo>
                <a:lnTo>
                  <a:pt x="166254" y="731520"/>
                </a:lnTo>
                <a:cubicBezTo>
                  <a:pt x="171796" y="720436"/>
                  <a:pt x="181851" y="710618"/>
                  <a:pt x="182880" y="698269"/>
                </a:cubicBezTo>
                <a:cubicBezTo>
                  <a:pt x="188076" y="635921"/>
                  <a:pt x="172660" y="628906"/>
                  <a:pt x="141316" y="581891"/>
                </a:cubicBezTo>
                <a:cubicBezTo>
                  <a:pt x="138545" y="568036"/>
                  <a:pt x="136885" y="553912"/>
                  <a:pt x="133003" y="540327"/>
                </a:cubicBezTo>
                <a:cubicBezTo>
                  <a:pt x="125781" y="515051"/>
                  <a:pt x="108065" y="465512"/>
                  <a:pt x="108065" y="465512"/>
                </a:cubicBezTo>
                <a:cubicBezTo>
                  <a:pt x="118202" y="404689"/>
                  <a:pt x="99741" y="336673"/>
                  <a:pt x="149629" y="299258"/>
                </a:cubicBezTo>
                <a:cubicBezTo>
                  <a:pt x="154586" y="295541"/>
                  <a:pt x="177338" y="271549"/>
                  <a:pt x="182880" y="266007"/>
                </a:cubicBezTo>
                <a:close/>
              </a:path>
            </a:pathLst>
          </a:cu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49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C00000"/>
                </a:solidFill>
              </a:rPr>
              <a:t>instanceof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어떤 객체가 어느 클래스의 </a:t>
            </a:r>
            <a:r>
              <a:rPr lang="ko-KR" altLang="en-US" dirty="0" err="1"/>
              <a:t>인스턴스인지</a:t>
            </a:r>
            <a:r>
              <a:rPr lang="ko-KR" altLang="en-US" dirty="0"/>
              <a:t> 확인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내 강제 타입 변환 필요한 경우</a:t>
            </a:r>
            <a:endParaRPr lang="en-US" altLang="ko-KR" dirty="0"/>
          </a:p>
          <a:p>
            <a:pPr lvl="2"/>
            <a:r>
              <a:rPr lang="ko-KR" altLang="en-US" dirty="0"/>
              <a:t>타입 확인하지 않고 강제 타입 변환 시도 시 </a:t>
            </a:r>
            <a:r>
              <a:rPr lang="en-US" altLang="ko-KR" dirty="0" err="1"/>
              <a:t>ClassCastException</a:t>
            </a:r>
            <a:r>
              <a:rPr lang="en-US" altLang="ko-KR" dirty="0"/>
              <a:t> </a:t>
            </a:r>
            <a:r>
              <a:rPr lang="ko-KR" altLang="en-US" dirty="0"/>
              <a:t>발생할 수 있음</a:t>
            </a:r>
            <a:endParaRPr lang="en-US" altLang="ko-KR" dirty="0"/>
          </a:p>
          <a:p>
            <a:pPr lvl="2"/>
            <a:r>
              <a:rPr lang="ko-KR" altLang="en-US" dirty="0"/>
              <a:t> </a:t>
            </a:r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 통해 확인 후 안전하게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타입 확인</a:t>
            </a:r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57" y="3234866"/>
            <a:ext cx="6934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48" y="2656296"/>
            <a:ext cx="6934200" cy="532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43296"/>
            <a:ext cx="6844497" cy="225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148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타입 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167" y="5334000"/>
            <a:ext cx="1733550" cy="1047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19400"/>
            <a:ext cx="2352675" cy="1524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524000"/>
            <a:ext cx="1819275" cy="990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43000"/>
            <a:ext cx="5181600" cy="501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88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/>
          </a:p>
          <a:p>
            <a:pPr lvl="1" indent="-136525"/>
            <a:r>
              <a:rPr lang="ko-KR" altLang="en-US" dirty="0">
                <a:solidFill>
                  <a:srgbClr val="FF0000"/>
                </a:solidFill>
              </a:rPr>
              <a:t>클래스 타입 변환 </a:t>
            </a:r>
            <a:r>
              <a:rPr lang="en-US" altLang="ko-KR" dirty="0"/>
              <a:t>: </a:t>
            </a:r>
            <a:r>
              <a:rPr lang="ko-KR" altLang="en-US" dirty="0"/>
              <a:t>다른 클래스 타입으로 객체를 대입</a:t>
            </a:r>
            <a:endParaRPr lang="en-US" altLang="ko-KR" dirty="0"/>
          </a:p>
          <a:p>
            <a:pPr lvl="1" indent="-136525"/>
            <a:endParaRPr lang="ko-KR" altLang="en-US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자동 타입 변환 </a:t>
            </a:r>
            <a:r>
              <a:rPr lang="en-US" altLang="ko-KR" dirty="0"/>
              <a:t>: </a:t>
            </a:r>
            <a:r>
              <a:rPr lang="ko-KR" altLang="en-US" dirty="0"/>
              <a:t>자식 객체를 부모 타입 변수에 대입할 때에는 자동으로 타입이 변환됨</a:t>
            </a:r>
            <a:endParaRPr lang="en-US" altLang="ko-KR" dirty="0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en-US" altLang="ko-KR"/>
          </a:p>
          <a:p>
            <a:pPr lvl="1" indent="-136525"/>
            <a:endParaRPr lang="ko-KR" altLang="en-US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강제 타입 변환 </a:t>
            </a:r>
            <a:r>
              <a:rPr lang="en-US" altLang="ko-KR"/>
              <a:t>: </a:t>
            </a:r>
            <a:r>
              <a:rPr lang="ko-KR" altLang="en-US"/>
              <a:t>부모 타입 객체를 다시 자식 타입에 대입할 때 강제 타입 변환일 필요</a:t>
            </a:r>
            <a:endParaRPr lang="en-US" altLang="ko-KR"/>
          </a:p>
          <a:p>
            <a:pPr lvl="2" indent="-136525"/>
            <a:r>
              <a:rPr lang="ko-KR" altLang="en-US"/>
              <a:t> </a:t>
            </a:r>
            <a:endParaRPr lang="en-US" altLang="ko-KR"/>
          </a:p>
          <a:p>
            <a:pPr lvl="2" indent="-136525"/>
            <a:endParaRPr lang="en-US" altLang="ko-KR"/>
          </a:p>
          <a:p>
            <a:pPr lvl="2" indent="-136525"/>
            <a:endParaRPr lang="en-US" altLang="ko-KR"/>
          </a:p>
          <a:p>
            <a:pPr lvl="2" indent="-136525"/>
            <a:endParaRPr lang="ko-KR" altLang="en-US" dirty="0"/>
          </a:p>
          <a:p>
            <a:pPr lvl="1" indent="-136525"/>
            <a:r>
              <a:rPr lang="en-US" altLang="ko-KR" dirty="0" err="1">
                <a:solidFill>
                  <a:srgbClr val="C00000"/>
                </a:solidFill>
              </a:rPr>
              <a:t>instanceof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연산자 </a:t>
            </a:r>
            <a:r>
              <a:rPr lang="en-US" altLang="ko-KR" dirty="0"/>
              <a:t>: </a:t>
            </a:r>
            <a:r>
              <a:rPr lang="ko-KR" altLang="en-US" dirty="0"/>
              <a:t>객체가 어떤 타입인지 조사할 때 </a:t>
            </a:r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 사용</a:t>
            </a:r>
            <a:r>
              <a:rPr lang="en-US" altLang="ko-KR" dirty="0"/>
              <a:t>.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err="1">
                <a:solidFill>
                  <a:srgbClr val="FF0000"/>
                </a:solidFill>
              </a:rPr>
              <a:t>다형성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객체 사용 방법은 동일하나 실행결과가 다양하게 나오는 성질</a:t>
            </a:r>
            <a:r>
              <a:rPr lang="en-US" altLang="ko-KR"/>
              <a:t>. </a:t>
            </a:r>
          </a:p>
          <a:p>
            <a:pPr marL="268288" lvl="1" indent="0">
              <a:buNone/>
            </a:pPr>
            <a:r>
              <a:rPr lang="en-US" altLang="ko-KR"/>
              <a:t>                 </a:t>
            </a:r>
            <a:r>
              <a:rPr lang="ko-KR" altLang="en-US"/>
              <a:t>메소드 </a:t>
            </a:r>
            <a:r>
              <a:rPr lang="ko-KR" altLang="en-US" dirty="0"/>
              <a:t>재정의와 타입 변환으로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키워드로 끝내는 핵심 포인트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E2F0480-8877-437B-A54C-CF5AB67C0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75040"/>
            <a:ext cx="5994400" cy="105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A741174-36B6-4EC1-8987-FBEDA795B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326" y="3962400"/>
            <a:ext cx="5994400" cy="1059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96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07-3. </a:t>
            </a:r>
            <a:r>
              <a:rPr lang="ko-KR" altLang="en-US" b="1" dirty="0">
                <a:solidFill>
                  <a:schemeClr val="tx1"/>
                </a:solidFill>
              </a:rPr>
              <a:t>추상 클래스</a:t>
            </a:r>
          </a:p>
        </p:txBody>
      </p:sp>
      <p:pic>
        <p:nvPicPr>
          <p:cNvPr id="9" name="그림 19">
            <a:extLst>
              <a:ext uri="{FF2B5EF4-FFF2-40B4-BE49-F238E27FC236}">
                <a16:creationId xmlns:a16="http://schemas.microsoft.com/office/drawing/2014/main" id="{EDEB8AEC-CF42-4D90-9B2C-1F5F69F459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00708"/>
            <a:ext cx="2848081" cy="2825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DCEF6A-87DB-4C18-91D3-205548F46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737" y="-8157"/>
            <a:ext cx="5402515" cy="385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3725"/>
      </p:ext>
    </p:extLst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시작하기 전에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추상 클래스의 용도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추상 클래스 선언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추상 </a:t>
            </a:r>
            <a:r>
              <a:rPr lang="ko-KR" altLang="en-US" sz="2400" dirty="0" err="1"/>
              <a:t>메소드와</a:t>
            </a:r>
            <a:r>
              <a:rPr lang="ko-KR" altLang="en-US" sz="2400"/>
              <a:t> 재정의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키워드로 끝내는 </a:t>
            </a:r>
            <a:r>
              <a:rPr lang="ko-KR" altLang="en-US" sz="2400"/>
              <a:t>핵심 포인트</a:t>
            </a:r>
            <a:endParaRPr lang="en-US" altLang="ko-KR" sz="2400" dirty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69492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여러 </a:t>
            </a:r>
            <a:r>
              <a:rPr lang="ko-KR" altLang="en-US" dirty="0"/>
              <a:t>클래스의 공통된 특성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en-US" altLang="ko-KR" dirty="0"/>
              <a:t>)</a:t>
            </a:r>
            <a:r>
              <a:rPr lang="ko-KR" altLang="en-US" dirty="0"/>
              <a:t>를 추출해서 선언한 것을 추상 클래스라고 한다</a:t>
            </a:r>
            <a:r>
              <a:rPr lang="en-US" altLang="ko-KR" dirty="0"/>
              <a:t>.</a:t>
            </a:r>
          </a:p>
          <a:p>
            <a:pPr marL="0" indent="0">
              <a:buFont typeface="Wingdings" pitchFamily="2" charset="2"/>
              <a:buNone/>
            </a:pPr>
            <a:endParaRPr lang="en-US" altLang="ko-KR" dirty="0"/>
          </a:p>
          <a:p>
            <a:r>
              <a:rPr lang="ko-KR" altLang="en-US" dirty="0">
                <a:solidFill>
                  <a:srgbClr val="C00000"/>
                </a:solidFill>
              </a:rPr>
              <a:t>추상 클래스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실체 클래스</a:t>
            </a:r>
            <a:r>
              <a:rPr lang="en-US" altLang="ko-KR" dirty="0"/>
              <a:t>(</a:t>
            </a:r>
            <a:r>
              <a:rPr lang="ko-KR" altLang="en-US" dirty="0"/>
              <a:t>객체 </a:t>
            </a:r>
            <a:r>
              <a:rPr lang="ko-KR" altLang="en-US" dirty="0" err="1"/>
              <a:t>생성용</a:t>
            </a:r>
            <a:r>
              <a:rPr lang="ko-KR" altLang="en-US" dirty="0"/>
              <a:t> 클래스</a:t>
            </a:r>
            <a:r>
              <a:rPr lang="en-US" altLang="ko-KR" dirty="0"/>
              <a:t>)</a:t>
            </a:r>
            <a:r>
              <a:rPr lang="ko-KR" altLang="en-US" dirty="0"/>
              <a:t>들의 공통적인 특성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en-US" altLang="ko-KR" dirty="0"/>
              <a:t>)</a:t>
            </a:r>
            <a:r>
              <a:rPr lang="ko-KR" altLang="en-US" dirty="0"/>
              <a:t>을 추출하여 선언한 것</a:t>
            </a:r>
            <a:endParaRPr lang="en-US" altLang="ko-KR" dirty="0"/>
          </a:p>
          <a:p>
            <a:pPr lvl="1"/>
            <a:r>
              <a:rPr lang="ko-KR" altLang="en-US" dirty="0"/>
              <a:t>추상 클래스와 실체 클래스는 부모</a:t>
            </a:r>
            <a:r>
              <a:rPr lang="en-US" altLang="ko-KR" dirty="0"/>
              <a:t>, </a:t>
            </a:r>
            <a:r>
              <a:rPr lang="ko-KR" altLang="en-US" dirty="0"/>
              <a:t>자식 클래스로서 상속 관계를 가짐</a:t>
            </a:r>
          </a:p>
          <a:p>
            <a:pPr marL="0" indent="0">
              <a:buFont typeface="Wingdings" pitchFamily="2" charset="2"/>
              <a:buNone/>
            </a:pPr>
            <a:endParaRPr lang="en-US" altLang="ko-KR" dirty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시작하기 전에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FD80433-CAE8-4080-A25A-0BEF46700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76600"/>
            <a:ext cx="6833569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0614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추상 클래스의 용도</a:t>
            </a:r>
            <a:endParaRPr lang="en-US" altLang="ko-KR" dirty="0"/>
          </a:p>
          <a:p>
            <a:pPr lvl="1"/>
            <a:r>
              <a:rPr lang="ko-KR" altLang="en-US" dirty="0"/>
              <a:t>실체 클래스에 반드시 </a:t>
            </a:r>
            <a:r>
              <a:rPr lang="ko-KR" altLang="en-US" dirty="0" err="1"/>
              <a:t>존재해야할</a:t>
            </a:r>
            <a:r>
              <a:rPr lang="ko-KR" altLang="en-US" dirty="0"/>
              <a:t> 필드와 </a:t>
            </a:r>
            <a:r>
              <a:rPr lang="ko-KR" altLang="en-US" dirty="0" err="1"/>
              <a:t>메소드의</a:t>
            </a:r>
            <a:r>
              <a:rPr lang="ko-KR" altLang="en-US" dirty="0"/>
              <a:t> 선언</a:t>
            </a:r>
            <a:r>
              <a:rPr lang="en-US" altLang="ko-KR" dirty="0"/>
              <a:t>(</a:t>
            </a:r>
            <a:r>
              <a:rPr lang="ko-KR" altLang="en-US" dirty="0"/>
              <a:t>실체 클래스의 설계 규격 </a:t>
            </a:r>
            <a:r>
              <a:rPr lang="en-US" altLang="ko-KR" dirty="0"/>
              <a:t>- </a:t>
            </a:r>
            <a:r>
              <a:rPr lang="ko-KR" altLang="en-US" dirty="0"/>
              <a:t>객체 </a:t>
            </a:r>
            <a:r>
              <a:rPr lang="ko-KR" altLang="en-US" dirty="0" err="1"/>
              <a:t>생성용이</a:t>
            </a:r>
            <a:r>
              <a:rPr lang="ko-KR" altLang="en-US" dirty="0"/>
              <a:t> 아님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실체 클래스에는 공통된 내용은 빠르게 물려받고</a:t>
            </a:r>
            <a:r>
              <a:rPr lang="en-US" altLang="ko-KR" dirty="0"/>
              <a:t>, </a:t>
            </a:r>
            <a:r>
              <a:rPr lang="ko-KR" altLang="en-US" dirty="0"/>
              <a:t>다른 점만 선언하면 되므로 시간 절약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용도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239788"/>
            <a:ext cx="4135072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8076A3F-EB81-4A19-AF43-98B1A42E5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2200"/>
            <a:ext cx="3447143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6D8B4632-7270-4A84-B55F-A486032EB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4034821"/>
            <a:ext cx="4210208" cy="2417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65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228600" y="1219200"/>
            <a:ext cx="8686800" cy="5427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클래스 상속</a:t>
            </a:r>
            <a:endParaRPr lang="en-US" altLang="ko-KR" dirty="0"/>
          </a:p>
          <a:p>
            <a:pPr lvl="1"/>
            <a:r>
              <a:rPr lang="ko-KR" altLang="en-US" dirty="0"/>
              <a:t>자식 클래스 선언 시 부모 클래스 선택</a:t>
            </a:r>
            <a:endParaRPr lang="en-US" altLang="ko-KR" dirty="0"/>
          </a:p>
          <a:p>
            <a:pPr lvl="1" indent="-136525"/>
            <a:r>
              <a:rPr lang="en-US" altLang="ko-KR" dirty="0"/>
              <a:t>extends </a:t>
            </a:r>
            <a:r>
              <a:rPr lang="ko-KR" altLang="en-US" dirty="0"/>
              <a:t>뒤에 부모 클래스 기술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/>
              <a:t>여러 개의 부모 클래스 상속할 수 없음</a:t>
            </a:r>
            <a:endParaRPr lang="en-US" altLang="ko-KR" dirty="0"/>
          </a:p>
          <a:p>
            <a:pPr lvl="1" indent="-136525"/>
            <a:r>
              <a:rPr lang="ko-KR" altLang="en-US" dirty="0"/>
              <a:t>부모 클래스에서 </a:t>
            </a:r>
            <a:r>
              <a:rPr lang="en-US" altLang="ko-KR" dirty="0"/>
              <a:t>private </a:t>
            </a:r>
            <a:r>
              <a:rPr lang="ko-KR" altLang="en-US" dirty="0"/>
              <a:t>접근 제한 갖는 필드와 </a:t>
            </a:r>
            <a:r>
              <a:rPr lang="ko-KR" altLang="en-US" dirty="0" err="1"/>
              <a:t>메소드는</a:t>
            </a:r>
            <a:r>
              <a:rPr lang="ko-KR" altLang="en-US" dirty="0"/>
              <a:t> 상속 대상에서 제외</a:t>
            </a:r>
            <a:endParaRPr lang="en-US" altLang="ko-KR" dirty="0"/>
          </a:p>
          <a:p>
            <a:pPr lvl="1" indent="-136525"/>
            <a:r>
              <a:rPr lang="ko-KR" altLang="en-US" dirty="0"/>
              <a:t>부모와 자식 클래스가 다른 패키지에 존재할 경우 </a:t>
            </a:r>
            <a:r>
              <a:rPr lang="en-US" altLang="ko-KR" dirty="0"/>
              <a:t>default </a:t>
            </a:r>
            <a:r>
              <a:rPr lang="ko-KR" altLang="en-US" dirty="0"/>
              <a:t>접근 제한된 필드와 </a:t>
            </a:r>
            <a:r>
              <a:rPr lang="ko-KR" altLang="en-US" dirty="0" err="1"/>
              <a:t>메소드</a:t>
            </a:r>
            <a:r>
              <a:rPr lang="ko-KR" altLang="en-US" dirty="0"/>
              <a:t> 역시 제외</a:t>
            </a:r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클래스 상속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35685"/>
            <a:ext cx="716280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43810"/>
            <a:ext cx="71374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182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추상 클래스 선언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en-US" altLang="ko-KR" dirty="0">
                <a:solidFill>
                  <a:srgbClr val="C00000"/>
                </a:solidFill>
              </a:rPr>
              <a:t>abstract </a:t>
            </a:r>
            <a:r>
              <a:rPr lang="ko-KR" altLang="en-US" dirty="0">
                <a:solidFill>
                  <a:srgbClr val="C00000"/>
                </a:solidFill>
              </a:rPr>
              <a:t>키워드</a:t>
            </a:r>
            <a:endParaRPr lang="en-US" altLang="ko-KR" dirty="0">
              <a:solidFill>
                <a:srgbClr val="C00000"/>
              </a:solidFill>
            </a:endParaRPr>
          </a:p>
          <a:p>
            <a:pPr lvl="2"/>
            <a:r>
              <a:rPr lang="ko-KR" altLang="en-US" dirty="0"/>
              <a:t>상속 통해 자식 클래스만 만들 수 있게 </a:t>
            </a:r>
            <a:r>
              <a:rPr lang="ko-KR" altLang="en-US" dirty="0" err="1"/>
              <a:t>만듬</a:t>
            </a:r>
            <a:r>
              <a:rPr lang="en-US" altLang="ko-KR" dirty="0"/>
              <a:t>(</a:t>
            </a:r>
            <a:r>
              <a:rPr lang="ko-KR" altLang="en-US" dirty="0"/>
              <a:t>부모로서의 역할만 수행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추상 클래스도 일반 클래스와 마찬가지로 필드</a:t>
            </a:r>
            <a:r>
              <a:rPr lang="en-US" altLang="ko-KR" dirty="0"/>
              <a:t>, </a:t>
            </a:r>
            <a:r>
              <a:rPr lang="ko-KR" altLang="en-US" dirty="0" err="1"/>
              <a:t>생성자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ko-KR" altLang="en-US" dirty="0"/>
              <a:t> 선언 할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직접 객체를 생성할 수 없지만</a:t>
            </a:r>
            <a:r>
              <a:rPr lang="en-US" altLang="ko-KR" dirty="0"/>
              <a:t> </a:t>
            </a:r>
            <a:r>
              <a:rPr lang="ko-KR" altLang="en-US" dirty="0"/>
              <a:t>자식 객체 생성될 때 객체화 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자식 </a:t>
            </a:r>
            <a:r>
              <a:rPr lang="ko-KR" altLang="en-US" dirty="0" err="1"/>
              <a:t>생성자에서</a:t>
            </a:r>
            <a:r>
              <a:rPr lang="ko-KR" altLang="en-US" dirty="0"/>
              <a:t> </a:t>
            </a:r>
            <a:r>
              <a:rPr lang="en-US" altLang="ko-KR" dirty="0"/>
              <a:t>super(…) </a:t>
            </a:r>
            <a:r>
              <a:rPr lang="ko-KR" altLang="en-US" dirty="0"/>
              <a:t>형태로 추상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 선언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117118"/>
            <a:ext cx="7239000" cy="175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97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 선언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454" y="5257800"/>
            <a:ext cx="1704975" cy="1123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200150"/>
            <a:ext cx="3429000" cy="381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42" y="1295400"/>
            <a:ext cx="3495675" cy="2209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971925"/>
            <a:ext cx="4029075" cy="2076450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endCxn id="7" idx="3"/>
          </p:cNvCxnSpPr>
          <p:nvPr/>
        </p:nvCxnSpPr>
        <p:spPr>
          <a:xfrm flipH="1" flipV="1">
            <a:off x="4231717" y="2400300"/>
            <a:ext cx="797483" cy="114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7" idx="2"/>
          </p:cNvCxnSpPr>
          <p:nvPr/>
        </p:nvCxnSpPr>
        <p:spPr>
          <a:xfrm>
            <a:off x="2483880" y="3505200"/>
            <a:ext cx="30720" cy="381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20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추상 </a:t>
            </a: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선언만 통일하고 실행 내용은 실체 클래스마다 달라야 하는 경우</a:t>
            </a:r>
            <a:endParaRPr lang="en-US" altLang="ko-KR" dirty="0"/>
          </a:p>
          <a:p>
            <a:pPr lvl="1"/>
            <a:r>
              <a:rPr lang="en-US" altLang="ko-KR" dirty="0"/>
              <a:t>abstract </a:t>
            </a:r>
            <a:r>
              <a:rPr lang="ko-KR" altLang="en-US" dirty="0"/>
              <a:t>키워드로 선언되고 중괄호가 없는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하위 클래스는 반드시 재정의해서 실행 내용을 채워야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</a:t>
            </a:r>
            <a:r>
              <a:rPr lang="ko-KR" altLang="en-US" dirty="0" err="1"/>
              <a:t>메소드와</a:t>
            </a:r>
            <a:r>
              <a:rPr lang="ko-KR" altLang="en-US" dirty="0"/>
              <a:t> 재정의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58530"/>
            <a:ext cx="7162800" cy="63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91169"/>
            <a:ext cx="7162800" cy="121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314" y="4289465"/>
            <a:ext cx="5829300" cy="1899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7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</a:t>
            </a:r>
            <a:r>
              <a:rPr lang="ko-KR" altLang="en-US" dirty="0" err="1"/>
              <a:t>메소드와</a:t>
            </a:r>
            <a:r>
              <a:rPr lang="ko-KR" altLang="en-US" dirty="0"/>
              <a:t> 재정의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5334000"/>
            <a:ext cx="1628775" cy="1066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575" y="1190624"/>
            <a:ext cx="2971800" cy="21621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190624"/>
            <a:ext cx="2609850" cy="21621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90624"/>
            <a:ext cx="2509837" cy="24669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t="62857"/>
          <a:stretch/>
        </p:blipFill>
        <p:spPr>
          <a:xfrm>
            <a:off x="4352925" y="3566332"/>
            <a:ext cx="3733800" cy="17676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r="13265" b="37143"/>
          <a:stretch/>
        </p:blipFill>
        <p:spPr>
          <a:xfrm>
            <a:off x="489065" y="3566332"/>
            <a:ext cx="3238500" cy="321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89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추상 클래스</a:t>
            </a:r>
            <a:r>
              <a:rPr lang="en-US" altLang="ko-KR" dirty="0"/>
              <a:t>: </a:t>
            </a:r>
            <a:r>
              <a:rPr lang="ko-KR" altLang="en-US" dirty="0"/>
              <a:t>클래스들의 공통적인 필드와 </a:t>
            </a:r>
            <a:r>
              <a:rPr lang="ko-KR" altLang="en-US" dirty="0" err="1"/>
              <a:t>메소드</a:t>
            </a:r>
            <a:r>
              <a:rPr lang="ko-KR" altLang="en-US" dirty="0"/>
              <a:t> 추출하여 선언한 클래스</a:t>
            </a:r>
            <a:endParaRPr lang="en-US" altLang="ko-KR" dirty="0"/>
          </a:p>
          <a:p>
            <a:pPr lvl="1" indent="-136525"/>
            <a:endParaRPr lang="ko-KR" altLang="en-US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추상 </a:t>
            </a: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</a:p>
          <a:p>
            <a:pPr lvl="2" indent="-136525"/>
            <a:r>
              <a:rPr lang="ko-KR" altLang="en-US" dirty="0"/>
              <a:t>추상 클래스에서만 선언할 수 있고</a:t>
            </a:r>
            <a:r>
              <a:rPr lang="en-US" altLang="ko-KR" dirty="0"/>
              <a:t>, </a:t>
            </a:r>
            <a:r>
              <a:rPr lang="ko-KR" altLang="en-US" dirty="0" err="1"/>
              <a:t>메소드의</a:t>
            </a:r>
            <a:r>
              <a:rPr lang="ko-KR" altLang="en-US" dirty="0"/>
              <a:t> 선언부만 있는 </a:t>
            </a:r>
            <a:r>
              <a:rPr lang="ko-KR" altLang="en-US" dirty="0" err="1"/>
              <a:t>메소드</a:t>
            </a:r>
            <a:r>
              <a:rPr lang="en-US" altLang="ko-KR" dirty="0"/>
              <a:t>. </a:t>
            </a:r>
          </a:p>
          <a:p>
            <a:pPr lvl="2" indent="-136525"/>
            <a:r>
              <a:rPr lang="ko-KR" altLang="en-US" dirty="0"/>
              <a:t>자식 클래스에서 재정의되어 실행 내용 결정해야 함</a:t>
            </a:r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297792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08-1. </a:t>
            </a:r>
            <a:r>
              <a:rPr lang="ko-KR" altLang="en-US" b="1" dirty="0">
                <a:solidFill>
                  <a:schemeClr val="tx1"/>
                </a:solidFill>
              </a:rPr>
              <a:t>인터페이스</a:t>
            </a: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809" y="384970"/>
            <a:ext cx="2802871" cy="312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585D40A-FFEE-4604-BA8C-2D740F1AC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5891" y="0"/>
            <a:ext cx="5170629" cy="384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3032"/>
      </p:ext>
    </p:extLst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시작하기 전에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인터페이스 선언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인터페이스 구현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/>
              <a:t>인터페이스 사용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키워드로 끝내는 </a:t>
            </a:r>
            <a:r>
              <a:rPr lang="ko-KR" altLang="en-US" sz="2400"/>
              <a:t>핵심 포인트</a:t>
            </a:r>
            <a:endParaRPr lang="en-US" altLang="ko-KR" sz="2400" dirty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12492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6759328-457D-45BB-A9B5-58BB8803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171525"/>
            <a:ext cx="5093350" cy="222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인터페이스란 </a:t>
            </a:r>
            <a:r>
              <a:rPr lang="ko-KR" altLang="en-US" dirty="0"/>
              <a:t>객체의 사용 방법을 정의한 타입이다</a:t>
            </a:r>
            <a:r>
              <a:rPr lang="en-US" altLang="ko-KR" dirty="0"/>
              <a:t>. </a:t>
            </a:r>
          </a:p>
          <a:p>
            <a:pPr marL="0" indent="0">
              <a:buFont typeface="Wingdings" pitchFamily="2" charset="2"/>
              <a:buNone/>
            </a:pPr>
            <a:r>
              <a:rPr lang="ko-KR" altLang="en-US" dirty="0"/>
              <a:t>인터페이스를 통해 다양한 객체를 동일한 사용 방법으로 이용할 수 있다</a:t>
            </a:r>
            <a:r>
              <a:rPr lang="en-US" altLang="ko-KR" dirty="0"/>
              <a:t>. </a:t>
            </a:r>
          </a:p>
          <a:p>
            <a:pPr marL="0" indent="0">
              <a:buFont typeface="Wingdings" pitchFamily="2" charset="2"/>
              <a:buNone/>
            </a:pPr>
            <a:r>
              <a:rPr lang="ko-KR" altLang="en-US" dirty="0"/>
              <a:t>인터페이스를 이용해서 </a:t>
            </a:r>
            <a:r>
              <a:rPr lang="ko-KR" altLang="en-US" dirty="0" err="1"/>
              <a:t>다형성을</a:t>
            </a:r>
            <a:r>
              <a:rPr lang="ko-KR" altLang="en-US" dirty="0"/>
              <a:t> 구현할 수 있다</a:t>
            </a:r>
            <a:r>
              <a:rPr lang="en-US" altLang="ko-KR" dirty="0"/>
              <a:t>.</a:t>
            </a:r>
          </a:p>
          <a:p>
            <a:pPr marL="0" indent="0">
              <a:buFont typeface="Wingdings" pitchFamily="2" charset="2"/>
              <a:buNone/>
            </a:pPr>
            <a:endParaRPr lang="en-US" altLang="ko-KR" dirty="0"/>
          </a:p>
          <a:p>
            <a:r>
              <a:rPr lang="ko-KR" altLang="en-US" dirty="0">
                <a:solidFill>
                  <a:srgbClr val="C00000"/>
                </a:solidFill>
              </a:rPr>
              <a:t>인터페이스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(interface)</a:t>
            </a:r>
          </a:p>
          <a:p>
            <a:pPr lvl="1"/>
            <a:r>
              <a:rPr lang="ko-KR" altLang="en-US" dirty="0"/>
              <a:t>개발 코드는 인터페이스를 통해서 객체와 서로 통신한다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인터페이스의 </a:t>
            </a:r>
            <a:r>
              <a:rPr lang="ko-KR" altLang="en-US" dirty="0" err="1"/>
              <a:t>메소드</a:t>
            </a:r>
            <a:r>
              <a:rPr lang="ko-KR" altLang="en-US" dirty="0"/>
              <a:t> 호출하면 객체의 </a:t>
            </a:r>
            <a:r>
              <a:rPr lang="ko-KR" altLang="en-US" dirty="0" err="1"/>
              <a:t>메소드가</a:t>
            </a:r>
            <a:r>
              <a:rPr lang="ko-KR" altLang="en-US" dirty="0"/>
              <a:t> 호출된다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개발 코드를 수정하지 않으면서 객체 교환이 가능하다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Font typeface="Wingdings" pitchFamily="2" charset="2"/>
              <a:buNone/>
            </a:pPr>
            <a:endParaRPr lang="en-US" altLang="ko-KR" dirty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1582730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인터페이스 선언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en-US" altLang="ko-KR" dirty="0"/>
              <a:t>~.java </a:t>
            </a:r>
            <a:r>
              <a:rPr lang="ko-KR" altLang="en-US" dirty="0"/>
              <a:t>형태 소스 파일로 작성 및 컴파일러 통해 </a:t>
            </a:r>
            <a:r>
              <a:rPr lang="en-US" altLang="ko-KR" dirty="0"/>
              <a:t>~class </a:t>
            </a:r>
            <a:r>
              <a:rPr lang="ko-KR" altLang="en-US" dirty="0"/>
              <a:t>형태로 </a:t>
            </a:r>
            <a:r>
              <a:rPr lang="ko-KR" altLang="en-US" dirty="0" err="1"/>
              <a:t>컴파일된다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클래스와 물리적 파일 형태는 같으나 소스 작성 내용이 다르다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인터페이스는 객체로 생성할 수 없으므로 </a:t>
            </a:r>
            <a:r>
              <a:rPr lang="ko-KR" altLang="en-US" dirty="0" err="1"/>
              <a:t>생성자</a:t>
            </a:r>
            <a:r>
              <a:rPr lang="ko-KR" altLang="en-US" dirty="0"/>
              <a:t> 가질 수 없다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선언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64" y="2286000"/>
            <a:ext cx="7162800" cy="65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4BA7875-9632-4BDF-85EC-92767F7BE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64" y="3505200"/>
            <a:ext cx="7162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0523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상수 필드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(constant field) </a:t>
            </a:r>
            <a:r>
              <a:rPr lang="ko-KR" altLang="en-US" dirty="0"/>
              <a:t>선언</a:t>
            </a:r>
            <a:endParaRPr lang="en-US" altLang="ko-KR" dirty="0"/>
          </a:p>
          <a:p>
            <a:pPr lvl="1"/>
            <a:r>
              <a:rPr lang="ko-KR" altLang="en-US" dirty="0"/>
              <a:t>데이터를 저장할 인스턴스 혹은 정적 필드 선언 불가</a:t>
            </a:r>
            <a:endParaRPr lang="en-US" altLang="ko-KR" dirty="0"/>
          </a:p>
          <a:p>
            <a:pPr lvl="1"/>
            <a:r>
              <a:rPr lang="ko-KR" altLang="en-US" dirty="0"/>
              <a:t>상수 필드만 선언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상수 이름은 대문자로 작성하되 서로 다른 단어로 구성되어 있을 경우 </a:t>
            </a:r>
            <a:r>
              <a:rPr lang="ko-KR" altLang="en-US" dirty="0" err="1"/>
              <a:t>언더바</a:t>
            </a:r>
            <a:r>
              <a:rPr lang="en-US" altLang="ko-KR" dirty="0"/>
              <a:t>(_)</a:t>
            </a:r>
            <a:r>
              <a:rPr lang="ko-KR" altLang="en-US" dirty="0"/>
              <a:t>로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선언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6781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EB2B8FC-CDB1-4FD8-8E7E-CE45A7551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657600"/>
            <a:ext cx="2743200" cy="12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95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클래스 상속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5410200"/>
            <a:ext cx="2276475" cy="9048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00200"/>
            <a:ext cx="5282020" cy="518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06" y="0"/>
            <a:ext cx="52387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24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선언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19200"/>
            <a:ext cx="5058481" cy="14480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71800"/>
            <a:ext cx="2667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4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추상 </a:t>
            </a: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ko-KR" altLang="en-US" dirty="0">
                <a:solidFill>
                  <a:srgbClr val="C00000"/>
                </a:solidFill>
              </a:rPr>
              <a:t> 선언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인터페이스 통해 호출된 </a:t>
            </a:r>
            <a:r>
              <a:rPr lang="ko-KR" altLang="en-US" dirty="0" err="1"/>
              <a:t>메소드는</a:t>
            </a:r>
            <a:r>
              <a:rPr lang="ko-KR" altLang="en-US" dirty="0"/>
              <a:t> 최종적으로 객체에서 실행</a:t>
            </a:r>
            <a:endParaRPr lang="en-US" altLang="ko-KR" dirty="0"/>
          </a:p>
          <a:p>
            <a:pPr lvl="1"/>
            <a:r>
              <a:rPr lang="ko-KR" altLang="en-US" dirty="0"/>
              <a:t>인터페이스의 </a:t>
            </a:r>
            <a:r>
              <a:rPr lang="ko-KR" altLang="en-US" dirty="0" err="1"/>
              <a:t>메소드는</a:t>
            </a:r>
            <a:r>
              <a:rPr lang="ko-KR" altLang="en-US" dirty="0"/>
              <a:t> 실행 블록 필요 없는 추상 </a:t>
            </a:r>
            <a:r>
              <a:rPr lang="ko-KR" altLang="en-US" dirty="0" err="1"/>
              <a:t>메소드로</a:t>
            </a:r>
            <a:r>
              <a:rPr lang="ko-KR" altLang="en-US" dirty="0"/>
              <a:t> 선언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선언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38400"/>
            <a:ext cx="613185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B3540E-6F46-40AD-BF00-13EAF42C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078" y="4800600"/>
            <a:ext cx="2912347" cy="168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25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선언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436506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23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구현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(implement) </a:t>
            </a:r>
            <a:r>
              <a:rPr lang="ko-KR" altLang="en-US" dirty="0">
                <a:solidFill>
                  <a:srgbClr val="C00000"/>
                </a:solidFill>
              </a:rPr>
              <a:t>클래스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인터페이스에서 정의된 추상 </a:t>
            </a:r>
            <a:r>
              <a:rPr lang="ko-KR" altLang="en-US" dirty="0" err="1"/>
              <a:t>메소드를</a:t>
            </a:r>
            <a:r>
              <a:rPr lang="ko-KR" altLang="en-US" dirty="0"/>
              <a:t> 재정의해서 </a:t>
            </a:r>
            <a:r>
              <a:rPr lang="ko-KR" altLang="en-US" dirty="0" err="1"/>
              <a:t>실행내용을</a:t>
            </a:r>
            <a:r>
              <a:rPr lang="ko-KR" altLang="en-US" dirty="0"/>
              <a:t> 가지고 있는 클래스</a:t>
            </a:r>
            <a:endParaRPr lang="en-US" altLang="ko-KR" dirty="0"/>
          </a:p>
          <a:p>
            <a:pPr lvl="1"/>
            <a:r>
              <a:rPr lang="ko-KR" altLang="en-US" dirty="0"/>
              <a:t>클래스 </a:t>
            </a:r>
            <a:r>
              <a:rPr lang="ko-KR" altLang="en-US" dirty="0" err="1"/>
              <a:t>선언부에</a:t>
            </a:r>
            <a:r>
              <a:rPr lang="ko-KR" altLang="en-US" dirty="0"/>
              <a:t> </a:t>
            </a:r>
            <a:r>
              <a:rPr lang="en-US" altLang="ko-KR" dirty="0"/>
              <a:t>implements </a:t>
            </a:r>
            <a:r>
              <a:rPr lang="ko-KR" altLang="en-US" dirty="0"/>
              <a:t>키워드 추가하고 인터페이스 이름 명시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구현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1"/>
            <a:ext cx="6934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4B504AB-FEB0-426A-9190-0EDADAA76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352800"/>
            <a:ext cx="3962400" cy="295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811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인터페이스와 구현 클래스 사용 방법</a:t>
            </a:r>
            <a:endParaRPr lang="en-US" altLang="ko-KR" dirty="0"/>
          </a:p>
          <a:p>
            <a:pPr lvl="1"/>
            <a:r>
              <a:rPr lang="ko-KR" altLang="en-US" dirty="0"/>
              <a:t>인터페이스 변수 선언하고 구현 객체를 대입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구현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6400800" cy="87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88D0FCF-957D-4851-9889-E43024156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92079"/>
            <a:ext cx="6248400" cy="380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024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구현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20868"/>
            <a:ext cx="2047875" cy="1066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" y="1125367"/>
            <a:ext cx="4724400" cy="53516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125366"/>
            <a:ext cx="4238625" cy="527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69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구현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5334000"/>
            <a:ext cx="2047875" cy="1066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287182"/>
            <a:ext cx="2988791" cy="3276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287182"/>
            <a:ext cx="3733800" cy="359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278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다중 인터페이스 구현 클래스</a:t>
            </a:r>
            <a:endParaRPr lang="en-US" altLang="ko-KR" dirty="0"/>
          </a:p>
          <a:p>
            <a:pPr lvl="1"/>
            <a:r>
              <a:rPr lang="ko-KR" altLang="en-US" dirty="0"/>
              <a:t>객체는 다수의 인터페이스 타입으로 사용 가능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구현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52600"/>
            <a:ext cx="6006662" cy="303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27" y="4789676"/>
            <a:ext cx="7629019" cy="153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7790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구현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5181600"/>
            <a:ext cx="2057400" cy="1200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673" y="1217122"/>
            <a:ext cx="2543175" cy="2590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657600"/>
            <a:ext cx="2419350" cy="13626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217122"/>
            <a:ext cx="4857750" cy="510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851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구현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5181600"/>
            <a:ext cx="2057400" cy="12001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71600"/>
            <a:ext cx="3714750" cy="233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4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클래스 상속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5410200"/>
            <a:ext cx="2276475" cy="9048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2762"/>
          <a:stretch/>
        </p:blipFill>
        <p:spPr>
          <a:xfrm>
            <a:off x="457200" y="1295400"/>
            <a:ext cx="5562600" cy="5029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868975"/>
            <a:ext cx="2891302" cy="2481262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36022"/>
            <a:ext cx="2895600" cy="2703718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 flipV="1">
            <a:off x="7696200" y="2514600"/>
            <a:ext cx="2286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2596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인터페이스 사용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인터페이스는 필드</a:t>
            </a:r>
            <a:r>
              <a:rPr lang="en-US" altLang="ko-KR" dirty="0"/>
              <a:t>, </a:t>
            </a:r>
            <a:r>
              <a:rPr lang="ko-KR" altLang="en-US" dirty="0"/>
              <a:t>매개 변수</a:t>
            </a:r>
            <a:r>
              <a:rPr lang="en-US" altLang="ko-KR" dirty="0"/>
              <a:t>, </a:t>
            </a:r>
            <a:r>
              <a:rPr lang="ko-KR" altLang="en-US" dirty="0"/>
              <a:t>로컬 변수의 타입으로 선언가능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사용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42" y="1828800"/>
            <a:ext cx="6934200" cy="441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5730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사용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2990850" cy="487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295400"/>
            <a:ext cx="3867150" cy="4876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5334000"/>
            <a:ext cx="1571625" cy="10572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629400" y="3505200"/>
            <a:ext cx="838200" cy="304800"/>
          </a:xfrm>
          <a:prstGeom prst="rect">
            <a:avLst/>
          </a:prstGeom>
          <a:noFill/>
          <a:ln w="9525">
            <a:solidFill>
              <a:srgbClr val="6831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358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인터페이스</a:t>
            </a:r>
            <a:r>
              <a:rPr lang="en-US" altLang="ko-KR" dirty="0"/>
              <a:t>: </a:t>
            </a:r>
            <a:r>
              <a:rPr lang="ko-KR" altLang="en-US" dirty="0"/>
              <a:t>객체의 사용 방법 정의한 타입</a:t>
            </a:r>
            <a:endParaRPr lang="en-US" altLang="ko-KR" dirty="0"/>
          </a:p>
          <a:p>
            <a:pPr lvl="1" indent="-136525"/>
            <a:endParaRPr lang="ko-KR" altLang="en-US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상수 필드 </a:t>
            </a:r>
            <a:r>
              <a:rPr lang="en-US" altLang="ko-KR" dirty="0"/>
              <a:t>: </a:t>
            </a:r>
            <a:r>
              <a:rPr lang="ko-KR" altLang="en-US" dirty="0"/>
              <a:t>인터페이스의 필드는 기본적으로 </a:t>
            </a:r>
            <a:r>
              <a:rPr lang="en-US" altLang="ko-KR" dirty="0"/>
              <a:t>public static final </a:t>
            </a:r>
            <a:r>
              <a:rPr lang="ko-KR" altLang="en-US" dirty="0"/>
              <a:t>특성 가짐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추상 </a:t>
            </a: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인터페이스의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public abstract </a:t>
            </a:r>
            <a:r>
              <a:rPr lang="ko-KR" altLang="en-US" dirty="0"/>
              <a:t>생략되고 </a:t>
            </a:r>
            <a:r>
              <a:rPr lang="ko-KR" altLang="en-US" dirty="0" err="1"/>
              <a:t>메소드</a:t>
            </a:r>
            <a:r>
              <a:rPr lang="ko-KR" altLang="en-US" dirty="0"/>
              <a:t> 선언부만 있는 추상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err="1">
                <a:solidFill>
                  <a:srgbClr val="C00000"/>
                </a:solidFill>
              </a:rPr>
              <a:t>implments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구현 클래스에는 어떤 인터페이스로 사용 가능한지 기술하기 위해 사용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인터페이스 사용</a:t>
            </a:r>
            <a:r>
              <a:rPr lang="en-US" altLang="ko-KR" dirty="0"/>
              <a:t>: </a:t>
            </a:r>
            <a:r>
              <a:rPr lang="ko-KR" altLang="en-US" dirty="0"/>
              <a:t>클래스 선언 시 필드</a:t>
            </a:r>
            <a:r>
              <a:rPr lang="en-US" altLang="ko-KR" dirty="0"/>
              <a:t>, </a:t>
            </a:r>
            <a:r>
              <a:rPr lang="ko-KR" altLang="en-US" dirty="0"/>
              <a:t>매개 변수</a:t>
            </a:r>
            <a:r>
              <a:rPr lang="en-US" altLang="ko-KR" dirty="0"/>
              <a:t>, </a:t>
            </a:r>
            <a:r>
              <a:rPr lang="ko-KR" altLang="en-US" dirty="0"/>
              <a:t>로컬 변수로 선언 가능</a:t>
            </a:r>
            <a:r>
              <a:rPr lang="en-US" altLang="ko-KR" dirty="0"/>
              <a:t>. </a:t>
            </a:r>
            <a:r>
              <a:rPr lang="ko-KR" altLang="en-US" dirty="0"/>
              <a:t>구현 객체를 대입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408781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08-2. </a:t>
            </a:r>
            <a:r>
              <a:rPr lang="ko-KR" altLang="en-US" b="1" dirty="0">
                <a:solidFill>
                  <a:schemeClr val="tx1"/>
                </a:solidFill>
              </a:rPr>
              <a:t>타입 변환과 </a:t>
            </a:r>
            <a:r>
              <a:rPr lang="ko-KR" altLang="en-US" b="1" dirty="0" err="1">
                <a:solidFill>
                  <a:schemeClr val="tx1"/>
                </a:solidFill>
              </a:rPr>
              <a:t>다형성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35756"/>
            <a:ext cx="2971800" cy="330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7E07C0-237F-4F93-A55D-957CB8096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500" y="0"/>
            <a:ext cx="5170629" cy="384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9502"/>
      </p:ext>
    </p:extLst>
  </p:cSld>
  <p:clrMapOvr>
    <a:masterClrMapping/>
  </p:clrMapOvr>
  <p:transition>
    <p:zo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시작하기 전에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자동 타입 변환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필드의 </a:t>
            </a:r>
            <a:r>
              <a:rPr lang="ko-KR" altLang="en-US" sz="2400" dirty="0" err="1"/>
              <a:t>다형성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매개 변수의 </a:t>
            </a:r>
            <a:r>
              <a:rPr lang="ko-KR" altLang="en-US" sz="2400" dirty="0" err="1"/>
              <a:t>다형성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강제 타입 변환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객체 타입 확인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인터페이스 상속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키워드로 끝내는 핵심 포인트</a:t>
            </a:r>
            <a:endParaRPr lang="en-US" altLang="ko-KR" sz="2400" dirty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14230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ko-KR" altLang="en-US" dirty="0" smtClean="0"/>
              <a:t>인터페이스도 </a:t>
            </a:r>
            <a:r>
              <a:rPr lang="ko-KR" altLang="en-US" dirty="0" err="1"/>
              <a:t>메소드</a:t>
            </a:r>
            <a:r>
              <a:rPr lang="ko-KR" altLang="en-US" dirty="0"/>
              <a:t> 재정의와 타입 변환되므로 </a:t>
            </a:r>
            <a:r>
              <a:rPr lang="ko-KR" altLang="en-US" dirty="0" err="1"/>
              <a:t>다형성을</a:t>
            </a:r>
            <a:r>
              <a:rPr lang="ko-KR" altLang="en-US" dirty="0"/>
              <a:t> 구현할 수 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>
                <a:solidFill>
                  <a:srgbClr val="C00000"/>
                </a:solidFill>
              </a:rPr>
              <a:t>인터페이스의 </a:t>
            </a:r>
            <a:r>
              <a:rPr lang="ko-KR" altLang="en-US" dirty="0" err="1">
                <a:solidFill>
                  <a:srgbClr val="C00000"/>
                </a:solidFill>
              </a:rPr>
              <a:t>다형성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인터페이스 사용 방법은 동일하지만 </a:t>
            </a:r>
            <a:r>
              <a:rPr lang="ko-KR" altLang="en-US" dirty="0">
                <a:solidFill>
                  <a:srgbClr val="FF0000"/>
                </a:solidFill>
              </a:rPr>
              <a:t>구현 객체 교체하여 </a:t>
            </a:r>
            <a:r>
              <a:rPr lang="ko-KR" altLang="en-US" dirty="0"/>
              <a:t>프로그램 실행 결과를 다양화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B77BF14-5B22-49C0-A36C-D06C759CE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10000"/>
            <a:ext cx="6096000" cy="2661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1657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자동 타입 변환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(promotion)</a:t>
            </a:r>
          </a:p>
          <a:p>
            <a:pPr lvl="1"/>
            <a:r>
              <a:rPr lang="ko-KR" altLang="en-US" dirty="0"/>
              <a:t>구현 객체와 자식 객체는 인터페이스 타입으로 자동 타입 변환 된다</a:t>
            </a:r>
            <a:r>
              <a:rPr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 타입 변환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7162800" cy="1026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895600"/>
            <a:ext cx="5257800" cy="343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792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필드의 </a:t>
            </a:r>
            <a:r>
              <a:rPr lang="ko-KR" altLang="en-US" dirty="0" err="1">
                <a:solidFill>
                  <a:srgbClr val="C00000"/>
                </a:solidFill>
              </a:rPr>
              <a:t>다형성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필드의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922" y="2133600"/>
            <a:ext cx="452706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B69D44-6C5A-4B2B-AFCE-0A135C7F7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0200"/>
            <a:ext cx="3189257" cy="1447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C7A9F0-E2FC-490B-84D6-28636AD1D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805267"/>
            <a:ext cx="3189257" cy="16196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D19D70-4BC1-4DE8-B045-C015F98D8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50" y="4592411"/>
            <a:ext cx="3189257" cy="7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855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필드의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5334000"/>
            <a:ext cx="1438275" cy="10858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3238500" cy="22002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199804"/>
            <a:ext cx="2033337" cy="990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2424112"/>
            <a:ext cx="3657600" cy="13239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887" y="3799869"/>
            <a:ext cx="3752850" cy="1371600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stCxn id="10" idx="1"/>
          </p:cNvCxnSpPr>
          <p:nvPr/>
        </p:nvCxnSpPr>
        <p:spPr>
          <a:xfrm flipH="1">
            <a:off x="6172200" y="1695104"/>
            <a:ext cx="457200" cy="624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924800" y="2261581"/>
            <a:ext cx="0" cy="1375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153" y="3981795"/>
            <a:ext cx="3486150" cy="2438055"/>
          </a:xfrm>
          <a:prstGeom prst="rect">
            <a:avLst/>
          </a:prstGeom>
        </p:spPr>
      </p:pic>
      <p:cxnSp>
        <p:nvCxnSpPr>
          <p:cNvPr id="19" name="직선 화살표 연결선 18"/>
          <p:cNvCxnSpPr>
            <a:endCxn id="17" idx="0"/>
          </p:cNvCxnSpPr>
          <p:nvPr/>
        </p:nvCxnSpPr>
        <p:spPr>
          <a:xfrm>
            <a:off x="1390650" y="3419820"/>
            <a:ext cx="884578" cy="561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6958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매개변수의 다형성</a:t>
            </a:r>
            <a:endParaRPr lang="en-US" altLang="ko-KR">
              <a:solidFill>
                <a:srgbClr val="C0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변수의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76A6EB-1976-441D-B52C-382F2D10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65" y="1600200"/>
            <a:ext cx="3352800" cy="7245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930754-73AA-45F0-B160-C89A6753F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12195"/>
            <a:ext cx="3352800" cy="132245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9D2B6B6-439A-4FB1-B6AB-C27CFDCBD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350606"/>
            <a:ext cx="6096000" cy="281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CF470C-75FC-4272-A34F-4FAAA3F50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460" y="1612195"/>
            <a:ext cx="959115" cy="261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320AB7-6C26-4B10-94EB-5874D507A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276" y="2142210"/>
            <a:ext cx="2323924" cy="21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00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228600" y="1143000"/>
            <a:ext cx="8686800" cy="550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자식 객체 생성할 때 부모 객체가 먼저 생성되고 그 다음 자식 객체가 생성됨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자식 생성자의 맨 첫 줄에서 부모 생성자가 호출됨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명시적으로 부모 </a:t>
            </a:r>
            <a:r>
              <a:rPr lang="ko-KR" altLang="en-US" dirty="0" err="1"/>
              <a:t>생성자</a:t>
            </a:r>
            <a:r>
              <a:rPr lang="ko-KR" altLang="en-US" dirty="0"/>
              <a:t> 호출하려는 경우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부모 생성자 호출</a:t>
            </a: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37404"/>
            <a:ext cx="7679810" cy="56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57475"/>
            <a:ext cx="4028473" cy="294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F39041-2FB0-4772-AAF6-A11B5DD3D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45" y="2819400"/>
            <a:ext cx="2057400" cy="16085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708ADFF-44AB-435A-B395-BD8CF62C6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85" y="5188338"/>
            <a:ext cx="2480058" cy="113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736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변수의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5257800"/>
            <a:ext cx="1514475" cy="1104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592" y="1224461"/>
            <a:ext cx="2114550" cy="8763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307691"/>
            <a:ext cx="3219450" cy="12477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3886200"/>
            <a:ext cx="3295650" cy="1295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153500"/>
            <a:ext cx="4488928" cy="18183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784369"/>
            <a:ext cx="4394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13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95400"/>
            <a:ext cx="402197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강제 타입 변환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(casting)</a:t>
            </a:r>
          </a:p>
          <a:p>
            <a:pPr lvl="1"/>
            <a:r>
              <a:rPr lang="ko-KR" altLang="en-US" dirty="0"/>
              <a:t>구현 객체가 인터페이스 타입으로 자동 변환하면 </a:t>
            </a:r>
            <a:endParaRPr lang="en-US" altLang="ko-KR" dirty="0"/>
          </a:p>
          <a:p>
            <a:pPr marL="267891" lvl="1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인터페이스에 선언된 </a:t>
            </a:r>
            <a:r>
              <a:rPr lang="ko-KR" altLang="en-US" dirty="0" err="1"/>
              <a:t>메소드만</a:t>
            </a:r>
            <a:r>
              <a:rPr lang="ko-KR" altLang="en-US" dirty="0"/>
              <a:t> 사용 가능</a:t>
            </a: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구현 클래스에만 선언된 필드나 </a:t>
            </a:r>
            <a:r>
              <a:rPr lang="ko-KR" altLang="en-US" dirty="0" err="1"/>
              <a:t>메소드를</a:t>
            </a:r>
            <a:r>
              <a:rPr lang="ko-KR" altLang="en-US" dirty="0"/>
              <a:t> 사용할 경우 강제 타입 변환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강제</a:t>
            </a:r>
            <a:r>
              <a:rPr lang="en-US" altLang="ko-KR" dirty="0"/>
              <a:t> </a:t>
            </a:r>
            <a:r>
              <a:rPr lang="ko-KR" altLang="en-US" dirty="0"/>
              <a:t>타입 변환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0DA4192-294F-44D3-BF84-4000A1772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730" y="3810000"/>
            <a:ext cx="5886350" cy="255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B4E32B-214A-4EEF-A331-51CF0F38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4" y="2857496"/>
            <a:ext cx="2748299" cy="79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377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강제</a:t>
            </a:r>
            <a:r>
              <a:rPr lang="en-US" altLang="ko-KR" dirty="0"/>
              <a:t> </a:t>
            </a:r>
            <a:r>
              <a:rPr lang="ko-KR" altLang="en-US" dirty="0"/>
              <a:t>타입 변환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5334000"/>
            <a:ext cx="1581150" cy="990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981325"/>
            <a:ext cx="3438525" cy="21907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943" y="1257300"/>
            <a:ext cx="2499360" cy="15621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447800"/>
            <a:ext cx="3731777" cy="4057650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4188977" y="3124200"/>
            <a:ext cx="611623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6934200" y="2600325"/>
            <a:ext cx="0" cy="52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0925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객체 타입 확인 </a:t>
            </a:r>
            <a:r>
              <a:rPr lang="en-US" altLang="ko-KR" dirty="0" err="1">
                <a:solidFill>
                  <a:srgbClr val="C00000"/>
                </a:solidFill>
              </a:rPr>
              <a:t>instanceof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구현 객체가 변환되어 있는지 알 수 없는 상태에서 강제 타입 변환할 경우 </a:t>
            </a:r>
            <a:r>
              <a:rPr lang="en-US" altLang="ko-KR" dirty="0" err="1"/>
              <a:t>ClassCastException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70297" lvl="2" indent="0">
              <a:buNone/>
            </a:pPr>
            <a:endParaRPr lang="en-US" altLang="ko-KR" dirty="0"/>
          </a:p>
          <a:p>
            <a:pPr marL="470297" lvl="2" indent="0">
              <a:buNone/>
            </a:pPr>
            <a:endParaRPr lang="en-US" altLang="ko-KR" dirty="0"/>
          </a:p>
          <a:p>
            <a:pPr marL="470297" lvl="2" indent="0">
              <a:buNone/>
            </a:pPr>
            <a:endParaRPr lang="en-US" altLang="ko-KR" dirty="0"/>
          </a:p>
          <a:p>
            <a:pPr marL="470297" lvl="2" indent="0">
              <a:buNone/>
            </a:pPr>
            <a:endParaRPr lang="en-US" altLang="ko-KR" dirty="0"/>
          </a:p>
          <a:p>
            <a:pPr lvl="1"/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연산자로 확인 후 안전하게 강제 타입 변환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타입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9015AF-0B2A-4786-BCE3-532AFD8EC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70" y="3894909"/>
            <a:ext cx="5101846" cy="22179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51C21D-ECD3-4516-87BA-3A5C0341E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08" y="1865805"/>
            <a:ext cx="2052992" cy="5942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D0C233-6C64-487A-B152-C9FFBC15E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97" y="2610171"/>
            <a:ext cx="2925314" cy="7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066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타입 확인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5334000"/>
            <a:ext cx="1466850" cy="1066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04924"/>
            <a:ext cx="3171825" cy="31146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209800"/>
            <a:ext cx="3333750" cy="378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227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인터페이스 상속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인터페이스는 다중 상속을 할 수 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인터페이스 상속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153949-F831-4DEC-BE2F-7BE3FA19E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38400"/>
            <a:ext cx="5119540" cy="1796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213FFA-7DE1-42D7-BE75-5D0BB1A2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38" y="1783879"/>
            <a:ext cx="7209524" cy="4761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B82866-95DE-4884-A9E5-856DB03FC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618" y="4275451"/>
            <a:ext cx="4761905" cy="2857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5B6BF7-CC56-459F-82CA-D0FA2B335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219" y="4891545"/>
            <a:ext cx="4152381" cy="2571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510D12-AE45-4B17-AD25-8C15C8763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5267135"/>
            <a:ext cx="2812491" cy="7283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9CFF20-4AE8-439F-A5AC-BF40F846B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2333" y="5876991"/>
            <a:ext cx="1723810" cy="2761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23BCB2-7A2F-4DC9-82BC-0F75BBB2E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707" y="5278628"/>
            <a:ext cx="3533333" cy="2571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85D378-3A1B-466F-BF4B-DE1DF92A5B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8707" y="6153181"/>
            <a:ext cx="1657143" cy="2476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851C5E-8B6A-47DA-82A4-9585459345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7219" y="5631287"/>
            <a:ext cx="1761905" cy="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996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인터페이스 상속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5334000"/>
            <a:ext cx="1552575" cy="1085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1143736"/>
            <a:ext cx="2343150" cy="9048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750" y="1204132"/>
            <a:ext cx="2247900" cy="9048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137" y="2233980"/>
            <a:ext cx="4391025" cy="9715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25" y="1128712"/>
            <a:ext cx="3971925" cy="30670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4275" y="3886201"/>
            <a:ext cx="4352925" cy="2539192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H="1" flipV="1">
            <a:off x="6019800" y="2048611"/>
            <a:ext cx="327400" cy="3055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7086600" y="1988528"/>
            <a:ext cx="228600" cy="3661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096000" y="3390899"/>
            <a:ext cx="303587" cy="7861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200400" y="3390899"/>
            <a:ext cx="304800" cy="393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771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자동 타입 변환</a:t>
            </a:r>
            <a:r>
              <a:rPr lang="en-US" altLang="ko-KR" dirty="0"/>
              <a:t>: </a:t>
            </a:r>
            <a:r>
              <a:rPr lang="ko-KR" altLang="en-US" dirty="0"/>
              <a:t>구현 객체는 인터페이스 변수로 자동 타입 변환된다</a:t>
            </a:r>
            <a:r>
              <a:rPr lang="en-US" altLang="ko-KR" dirty="0"/>
              <a:t>.</a:t>
            </a:r>
          </a:p>
          <a:p>
            <a:pPr lvl="1" indent="-136525"/>
            <a:endParaRPr lang="ko-KR" altLang="en-US" dirty="0"/>
          </a:p>
          <a:p>
            <a:pPr lvl="1" indent="-136525"/>
            <a:r>
              <a:rPr lang="ko-KR" altLang="en-US" dirty="0" err="1">
                <a:solidFill>
                  <a:srgbClr val="C00000"/>
                </a:solidFill>
              </a:rPr>
              <a:t>다형성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인터페이스도 재정의와 타입 변환 기능 제공하므로 </a:t>
            </a:r>
            <a:r>
              <a:rPr lang="ko-KR" altLang="en-US" dirty="0" err="1"/>
              <a:t>다형성을</a:t>
            </a:r>
            <a:r>
              <a:rPr lang="ko-KR" altLang="en-US" dirty="0"/>
              <a:t> 구현할 수 있다</a:t>
            </a:r>
            <a:r>
              <a:rPr lang="en-US" altLang="ko-KR" dirty="0"/>
              <a:t>.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강제 타입 변환 </a:t>
            </a:r>
            <a:r>
              <a:rPr lang="en-US" altLang="ko-KR" dirty="0"/>
              <a:t>: </a:t>
            </a:r>
            <a:r>
              <a:rPr lang="ko-KR" altLang="en-US" dirty="0"/>
              <a:t>인터페이스에 대입된 구현 객체를 다시 원래 타입으로 변환하는 것을 말한다</a:t>
            </a:r>
            <a:r>
              <a:rPr lang="en-US" altLang="ko-KR" dirty="0"/>
              <a:t>.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err="1">
                <a:solidFill>
                  <a:srgbClr val="C00000"/>
                </a:solidFill>
              </a:rPr>
              <a:t>instanceof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객체가 어떤 타입인지 조사할 때 사용한다</a:t>
            </a:r>
            <a:r>
              <a:rPr lang="en-US" altLang="ko-KR" dirty="0"/>
              <a:t>. </a:t>
            </a:r>
            <a:r>
              <a:rPr lang="ko-KR" altLang="en-US" dirty="0"/>
              <a:t>강제 타입 변환 전에 사용</a:t>
            </a:r>
            <a:r>
              <a:rPr lang="en-US" altLang="ko-KR" dirty="0"/>
              <a:t>. 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>
                <a:solidFill>
                  <a:srgbClr val="C00000"/>
                </a:solidFill>
              </a:rPr>
              <a:t>인터페이스 상속 </a:t>
            </a:r>
            <a:r>
              <a:rPr lang="en-US" altLang="ko-KR" dirty="0"/>
              <a:t>: </a:t>
            </a:r>
            <a:r>
              <a:rPr lang="ko-KR" altLang="en-US" dirty="0"/>
              <a:t>인터페이스는 다중 상속 허용한다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373135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부모 생성자 호출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75" y="5334000"/>
            <a:ext cx="1847850" cy="1047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46" y="838200"/>
            <a:ext cx="3695700" cy="3429000"/>
          </a:xfrm>
          <a:prstGeom prst="rect">
            <a:avLst/>
          </a:prstGeom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10180"/>
          <a:stretch/>
        </p:blipFill>
        <p:spPr>
          <a:xfrm>
            <a:off x="1066800" y="3669448"/>
            <a:ext cx="4495800" cy="3188552"/>
          </a:xfrm>
          <a:prstGeom prst="rect">
            <a:avLst/>
          </a:prstGeom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r="4869" b="11905"/>
          <a:stretch/>
        </p:blipFill>
        <p:spPr>
          <a:xfrm>
            <a:off x="4017962" y="32176"/>
            <a:ext cx="5108575" cy="3886200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</p:pic>
      <p:cxnSp>
        <p:nvCxnSpPr>
          <p:cNvPr id="3" name="직선 화살표 연결선 2"/>
          <p:cNvCxnSpPr/>
          <p:nvPr/>
        </p:nvCxnSpPr>
        <p:spPr>
          <a:xfrm flipH="1" flipV="1">
            <a:off x="3505200" y="3352800"/>
            <a:ext cx="152400" cy="609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구부러진 연결선 8"/>
          <p:cNvCxnSpPr/>
          <p:nvPr/>
        </p:nvCxnSpPr>
        <p:spPr>
          <a:xfrm rot="10800000" flipV="1">
            <a:off x="5334000" y="3669448"/>
            <a:ext cx="1066800" cy="826352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자유형 9"/>
          <p:cNvSpPr/>
          <p:nvPr/>
        </p:nvSpPr>
        <p:spPr>
          <a:xfrm>
            <a:off x="152400" y="698269"/>
            <a:ext cx="5791200" cy="6043353"/>
          </a:xfrm>
          <a:custGeom>
            <a:avLst/>
            <a:gdLst>
              <a:gd name="connsiteX0" fmla="*/ 3715863 w 5885485"/>
              <a:gd name="connsiteY0" fmla="*/ 108066 h 6043353"/>
              <a:gd name="connsiteX1" fmla="*/ 3715863 w 5885485"/>
              <a:gd name="connsiteY1" fmla="*/ 108066 h 6043353"/>
              <a:gd name="connsiteX2" fmla="*/ 3740801 w 5885485"/>
              <a:gd name="connsiteY2" fmla="*/ 174567 h 6043353"/>
              <a:gd name="connsiteX3" fmla="*/ 3765740 w 5885485"/>
              <a:gd name="connsiteY3" fmla="*/ 266007 h 6043353"/>
              <a:gd name="connsiteX4" fmla="*/ 3757427 w 5885485"/>
              <a:gd name="connsiteY4" fmla="*/ 648393 h 6043353"/>
              <a:gd name="connsiteX5" fmla="*/ 3732489 w 5885485"/>
              <a:gd name="connsiteY5" fmla="*/ 748146 h 6043353"/>
              <a:gd name="connsiteX6" fmla="*/ 3724176 w 5885485"/>
              <a:gd name="connsiteY6" fmla="*/ 831273 h 6043353"/>
              <a:gd name="connsiteX7" fmla="*/ 3715863 w 5885485"/>
              <a:gd name="connsiteY7" fmla="*/ 856211 h 6043353"/>
              <a:gd name="connsiteX8" fmla="*/ 3707550 w 5885485"/>
              <a:gd name="connsiteY8" fmla="*/ 897775 h 6043353"/>
              <a:gd name="connsiteX9" fmla="*/ 3699238 w 5885485"/>
              <a:gd name="connsiteY9" fmla="*/ 922713 h 6043353"/>
              <a:gd name="connsiteX10" fmla="*/ 3690925 w 5885485"/>
              <a:gd name="connsiteY10" fmla="*/ 964276 h 6043353"/>
              <a:gd name="connsiteX11" fmla="*/ 3674300 w 5885485"/>
              <a:gd name="connsiteY11" fmla="*/ 1030778 h 6043353"/>
              <a:gd name="connsiteX12" fmla="*/ 3682612 w 5885485"/>
              <a:gd name="connsiteY12" fmla="*/ 1263535 h 6043353"/>
              <a:gd name="connsiteX13" fmla="*/ 3707550 w 5885485"/>
              <a:gd name="connsiteY13" fmla="*/ 1346662 h 6043353"/>
              <a:gd name="connsiteX14" fmla="*/ 3732489 w 5885485"/>
              <a:gd name="connsiteY14" fmla="*/ 1404851 h 6043353"/>
              <a:gd name="connsiteX15" fmla="*/ 3749114 w 5885485"/>
              <a:gd name="connsiteY15" fmla="*/ 1487978 h 6043353"/>
              <a:gd name="connsiteX16" fmla="*/ 3765740 w 5885485"/>
              <a:gd name="connsiteY16" fmla="*/ 1504604 h 6043353"/>
              <a:gd name="connsiteX17" fmla="*/ 3790678 w 5885485"/>
              <a:gd name="connsiteY17" fmla="*/ 1596044 h 6043353"/>
              <a:gd name="connsiteX18" fmla="*/ 3807303 w 5885485"/>
              <a:gd name="connsiteY18" fmla="*/ 1687484 h 6043353"/>
              <a:gd name="connsiteX19" fmla="*/ 3815616 w 5885485"/>
              <a:gd name="connsiteY19" fmla="*/ 1712422 h 6043353"/>
              <a:gd name="connsiteX20" fmla="*/ 3832241 w 5885485"/>
              <a:gd name="connsiteY20" fmla="*/ 1837113 h 6043353"/>
              <a:gd name="connsiteX21" fmla="*/ 3840554 w 5885485"/>
              <a:gd name="connsiteY21" fmla="*/ 1862051 h 6043353"/>
              <a:gd name="connsiteX22" fmla="*/ 3840554 w 5885485"/>
              <a:gd name="connsiteY22" fmla="*/ 2269375 h 6043353"/>
              <a:gd name="connsiteX23" fmla="*/ 3815616 w 5885485"/>
              <a:gd name="connsiteY23" fmla="*/ 2452255 h 6043353"/>
              <a:gd name="connsiteX24" fmla="*/ 3807303 w 5885485"/>
              <a:gd name="connsiteY24" fmla="*/ 2626822 h 6043353"/>
              <a:gd name="connsiteX25" fmla="*/ 3815616 w 5885485"/>
              <a:gd name="connsiteY25" fmla="*/ 3117273 h 6043353"/>
              <a:gd name="connsiteX26" fmla="*/ 3832241 w 5885485"/>
              <a:gd name="connsiteY26" fmla="*/ 3150524 h 6043353"/>
              <a:gd name="connsiteX27" fmla="*/ 3848867 w 5885485"/>
              <a:gd name="connsiteY27" fmla="*/ 3192087 h 6043353"/>
              <a:gd name="connsiteX28" fmla="*/ 3865492 w 5885485"/>
              <a:gd name="connsiteY28" fmla="*/ 3225338 h 6043353"/>
              <a:gd name="connsiteX29" fmla="*/ 3915369 w 5885485"/>
              <a:gd name="connsiteY29" fmla="*/ 3291840 h 6043353"/>
              <a:gd name="connsiteX30" fmla="*/ 3956932 w 5885485"/>
              <a:gd name="connsiteY30" fmla="*/ 3308466 h 6043353"/>
              <a:gd name="connsiteX31" fmla="*/ 3973558 w 5885485"/>
              <a:gd name="connsiteY31" fmla="*/ 3325091 h 6043353"/>
              <a:gd name="connsiteX32" fmla="*/ 4023434 w 5885485"/>
              <a:gd name="connsiteY32" fmla="*/ 3341716 h 6043353"/>
              <a:gd name="connsiteX33" fmla="*/ 4048372 w 5885485"/>
              <a:gd name="connsiteY33" fmla="*/ 3350029 h 6043353"/>
              <a:gd name="connsiteX34" fmla="*/ 4081623 w 5885485"/>
              <a:gd name="connsiteY34" fmla="*/ 3358342 h 6043353"/>
              <a:gd name="connsiteX35" fmla="*/ 4123187 w 5885485"/>
              <a:gd name="connsiteY35" fmla="*/ 3374967 h 6043353"/>
              <a:gd name="connsiteX36" fmla="*/ 4364256 w 5885485"/>
              <a:gd name="connsiteY36" fmla="*/ 3399906 h 6043353"/>
              <a:gd name="connsiteX37" fmla="*/ 4480634 w 5885485"/>
              <a:gd name="connsiteY37" fmla="*/ 3391593 h 6043353"/>
              <a:gd name="connsiteX38" fmla="*/ 4555449 w 5885485"/>
              <a:gd name="connsiteY38" fmla="*/ 3366655 h 6043353"/>
              <a:gd name="connsiteX39" fmla="*/ 4671827 w 5885485"/>
              <a:gd name="connsiteY39" fmla="*/ 3341716 h 6043353"/>
              <a:gd name="connsiteX40" fmla="*/ 5070838 w 5885485"/>
              <a:gd name="connsiteY40" fmla="*/ 3350029 h 6043353"/>
              <a:gd name="connsiteX41" fmla="*/ 5104089 w 5885485"/>
              <a:gd name="connsiteY41" fmla="*/ 3358342 h 6043353"/>
              <a:gd name="connsiteX42" fmla="*/ 5162278 w 5885485"/>
              <a:gd name="connsiteY42" fmla="*/ 3366655 h 6043353"/>
              <a:gd name="connsiteX43" fmla="*/ 5212154 w 5885485"/>
              <a:gd name="connsiteY43" fmla="*/ 3374967 h 6043353"/>
              <a:gd name="connsiteX44" fmla="*/ 5237092 w 5885485"/>
              <a:gd name="connsiteY44" fmla="*/ 3383280 h 6043353"/>
              <a:gd name="connsiteX45" fmla="*/ 5303594 w 5885485"/>
              <a:gd name="connsiteY45" fmla="*/ 3399906 h 6043353"/>
              <a:gd name="connsiteX46" fmla="*/ 5320220 w 5885485"/>
              <a:gd name="connsiteY46" fmla="*/ 3416531 h 6043353"/>
              <a:gd name="connsiteX47" fmla="*/ 5361783 w 5885485"/>
              <a:gd name="connsiteY47" fmla="*/ 3424844 h 6043353"/>
              <a:gd name="connsiteX48" fmla="*/ 5386721 w 5885485"/>
              <a:gd name="connsiteY48" fmla="*/ 3441469 h 6043353"/>
              <a:gd name="connsiteX49" fmla="*/ 5419972 w 5885485"/>
              <a:gd name="connsiteY49" fmla="*/ 3466407 h 6043353"/>
              <a:gd name="connsiteX50" fmla="*/ 5453223 w 5885485"/>
              <a:gd name="connsiteY50" fmla="*/ 3483033 h 6043353"/>
              <a:gd name="connsiteX51" fmla="*/ 5486474 w 5885485"/>
              <a:gd name="connsiteY51" fmla="*/ 3507971 h 6043353"/>
              <a:gd name="connsiteX52" fmla="*/ 5528038 w 5885485"/>
              <a:gd name="connsiteY52" fmla="*/ 3532909 h 6043353"/>
              <a:gd name="connsiteX53" fmla="*/ 5602852 w 5885485"/>
              <a:gd name="connsiteY53" fmla="*/ 3582786 h 6043353"/>
              <a:gd name="connsiteX54" fmla="*/ 5652729 w 5885485"/>
              <a:gd name="connsiteY54" fmla="*/ 3624349 h 6043353"/>
              <a:gd name="connsiteX55" fmla="*/ 5694292 w 5885485"/>
              <a:gd name="connsiteY55" fmla="*/ 3690851 h 6043353"/>
              <a:gd name="connsiteX56" fmla="*/ 5710918 w 5885485"/>
              <a:gd name="connsiteY56" fmla="*/ 3732415 h 6043353"/>
              <a:gd name="connsiteX57" fmla="*/ 5727543 w 5885485"/>
              <a:gd name="connsiteY57" fmla="*/ 3765666 h 6043353"/>
              <a:gd name="connsiteX58" fmla="*/ 5744169 w 5885485"/>
              <a:gd name="connsiteY58" fmla="*/ 3815542 h 6043353"/>
              <a:gd name="connsiteX59" fmla="*/ 5777420 w 5885485"/>
              <a:gd name="connsiteY59" fmla="*/ 3873731 h 6043353"/>
              <a:gd name="connsiteX60" fmla="*/ 5794045 w 5885485"/>
              <a:gd name="connsiteY60" fmla="*/ 3948546 h 6043353"/>
              <a:gd name="connsiteX61" fmla="*/ 5802358 w 5885485"/>
              <a:gd name="connsiteY61" fmla="*/ 4006735 h 6043353"/>
              <a:gd name="connsiteX62" fmla="*/ 5827296 w 5885485"/>
              <a:gd name="connsiteY62" fmla="*/ 4056611 h 6043353"/>
              <a:gd name="connsiteX63" fmla="*/ 5852234 w 5885485"/>
              <a:gd name="connsiteY63" fmla="*/ 4613564 h 6043353"/>
              <a:gd name="connsiteX64" fmla="*/ 5860547 w 5885485"/>
              <a:gd name="connsiteY64" fmla="*/ 4696691 h 6043353"/>
              <a:gd name="connsiteX65" fmla="*/ 5868860 w 5885485"/>
              <a:gd name="connsiteY65" fmla="*/ 4796444 h 6043353"/>
              <a:gd name="connsiteX66" fmla="*/ 5885485 w 5885485"/>
              <a:gd name="connsiteY66" fmla="*/ 4862946 h 6043353"/>
              <a:gd name="connsiteX67" fmla="*/ 5860547 w 5885485"/>
              <a:gd name="connsiteY67" fmla="*/ 5145578 h 6043353"/>
              <a:gd name="connsiteX68" fmla="*/ 5843921 w 5885485"/>
              <a:gd name="connsiteY68" fmla="*/ 5212080 h 6043353"/>
              <a:gd name="connsiteX69" fmla="*/ 5835609 w 5885485"/>
              <a:gd name="connsiteY69" fmla="*/ 5237018 h 6043353"/>
              <a:gd name="connsiteX70" fmla="*/ 5785732 w 5885485"/>
              <a:gd name="connsiteY70" fmla="*/ 5303520 h 6043353"/>
              <a:gd name="connsiteX71" fmla="*/ 5727543 w 5885485"/>
              <a:gd name="connsiteY71" fmla="*/ 5370022 h 6043353"/>
              <a:gd name="connsiteX72" fmla="*/ 5710918 w 5885485"/>
              <a:gd name="connsiteY72" fmla="*/ 5394960 h 6043353"/>
              <a:gd name="connsiteX73" fmla="*/ 5685980 w 5885485"/>
              <a:gd name="connsiteY73" fmla="*/ 5411586 h 6043353"/>
              <a:gd name="connsiteX74" fmla="*/ 5652729 w 5885485"/>
              <a:gd name="connsiteY74" fmla="*/ 5436524 h 6043353"/>
              <a:gd name="connsiteX75" fmla="*/ 5627790 w 5885485"/>
              <a:gd name="connsiteY75" fmla="*/ 5461462 h 6043353"/>
              <a:gd name="connsiteX76" fmla="*/ 5594540 w 5885485"/>
              <a:gd name="connsiteY76" fmla="*/ 5478087 h 6043353"/>
              <a:gd name="connsiteX77" fmla="*/ 5528038 w 5885485"/>
              <a:gd name="connsiteY77" fmla="*/ 5519651 h 6043353"/>
              <a:gd name="connsiteX78" fmla="*/ 5469849 w 5885485"/>
              <a:gd name="connsiteY78" fmla="*/ 5552902 h 6043353"/>
              <a:gd name="connsiteX79" fmla="*/ 5436598 w 5885485"/>
              <a:gd name="connsiteY79" fmla="*/ 5577840 h 6043353"/>
              <a:gd name="connsiteX80" fmla="*/ 5353470 w 5885485"/>
              <a:gd name="connsiteY80" fmla="*/ 5611091 h 6043353"/>
              <a:gd name="connsiteX81" fmla="*/ 5328532 w 5885485"/>
              <a:gd name="connsiteY81" fmla="*/ 5619404 h 6043353"/>
              <a:gd name="connsiteX82" fmla="*/ 5278656 w 5885485"/>
              <a:gd name="connsiteY82" fmla="*/ 5627716 h 6043353"/>
              <a:gd name="connsiteX83" fmla="*/ 5153965 w 5885485"/>
              <a:gd name="connsiteY83" fmla="*/ 5636029 h 6043353"/>
              <a:gd name="connsiteX84" fmla="*/ 4447383 w 5885485"/>
              <a:gd name="connsiteY84" fmla="*/ 5627716 h 6043353"/>
              <a:gd name="connsiteX85" fmla="*/ 4389194 w 5885485"/>
              <a:gd name="connsiteY85" fmla="*/ 5619404 h 6043353"/>
              <a:gd name="connsiteX86" fmla="*/ 4040060 w 5885485"/>
              <a:gd name="connsiteY86" fmla="*/ 5627716 h 6043353"/>
              <a:gd name="connsiteX87" fmla="*/ 3981870 w 5885485"/>
              <a:gd name="connsiteY87" fmla="*/ 5636029 h 6043353"/>
              <a:gd name="connsiteX88" fmla="*/ 3848867 w 5885485"/>
              <a:gd name="connsiteY88" fmla="*/ 5652655 h 6043353"/>
              <a:gd name="connsiteX89" fmla="*/ 3715863 w 5885485"/>
              <a:gd name="connsiteY89" fmla="*/ 5677593 h 6043353"/>
              <a:gd name="connsiteX90" fmla="*/ 3607798 w 5885485"/>
              <a:gd name="connsiteY90" fmla="*/ 5685906 h 6043353"/>
              <a:gd name="connsiteX91" fmla="*/ 2402452 w 5885485"/>
              <a:gd name="connsiteY91" fmla="*/ 5710844 h 6043353"/>
              <a:gd name="connsiteX92" fmla="*/ 2327638 w 5885485"/>
              <a:gd name="connsiteY92" fmla="*/ 5719156 h 6043353"/>
              <a:gd name="connsiteX93" fmla="*/ 2244510 w 5885485"/>
              <a:gd name="connsiteY93" fmla="*/ 5744095 h 6043353"/>
              <a:gd name="connsiteX94" fmla="*/ 2186321 w 5885485"/>
              <a:gd name="connsiteY94" fmla="*/ 5752407 h 6043353"/>
              <a:gd name="connsiteX95" fmla="*/ 2153070 w 5885485"/>
              <a:gd name="connsiteY95" fmla="*/ 5769033 h 6043353"/>
              <a:gd name="connsiteX96" fmla="*/ 2094881 w 5885485"/>
              <a:gd name="connsiteY96" fmla="*/ 5785658 h 6043353"/>
              <a:gd name="connsiteX97" fmla="*/ 1995129 w 5885485"/>
              <a:gd name="connsiteY97" fmla="*/ 5818909 h 6043353"/>
              <a:gd name="connsiteX98" fmla="*/ 1961878 w 5885485"/>
              <a:gd name="connsiteY98" fmla="*/ 5827222 h 6043353"/>
              <a:gd name="connsiteX99" fmla="*/ 1936940 w 5885485"/>
              <a:gd name="connsiteY99" fmla="*/ 5835535 h 6043353"/>
              <a:gd name="connsiteX100" fmla="*/ 1870438 w 5885485"/>
              <a:gd name="connsiteY100" fmla="*/ 5852160 h 6043353"/>
              <a:gd name="connsiteX101" fmla="*/ 1795623 w 5885485"/>
              <a:gd name="connsiteY101" fmla="*/ 5885411 h 6043353"/>
              <a:gd name="connsiteX102" fmla="*/ 1745747 w 5885485"/>
              <a:gd name="connsiteY102" fmla="*/ 5902036 h 6043353"/>
              <a:gd name="connsiteX103" fmla="*/ 1662620 w 5885485"/>
              <a:gd name="connsiteY103" fmla="*/ 5943600 h 6043353"/>
              <a:gd name="connsiteX104" fmla="*/ 1629369 w 5885485"/>
              <a:gd name="connsiteY104" fmla="*/ 5968538 h 6043353"/>
              <a:gd name="connsiteX105" fmla="*/ 1604430 w 5885485"/>
              <a:gd name="connsiteY105" fmla="*/ 5976851 h 6043353"/>
              <a:gd name="connsiteX106" fmla="*/ 1579492 w 5885485"/>
              <a:gd name="connsiteY106" fmla="*/ 5993476 h 6043353"/>
              <a:gd name="connsiteX107" fmla="*/ 1554554 w 5885485"/>
              <a:gd name="connsiteY107" fmla="*/ 6001789 h 6043353"/>
              <a:gd name="connsiteX108" fmla="*/ 1512990 w 5885485"/>
              <a:gd name="connsiteY108" fmla="*/ 6018415 h 6043353"/>
              <a:gd name="connsiteX109" fmla="*/ 1388300 w 5885485"/>
              <a:gd name="connsiteY109" fmla="*/ 6043353 h 6043353"/>
              <a:gd name="connsiteX110" fmla="*/ 947725 w 5885485"/>
              <a:gd name="connsiteY110" fmla="*/ 6035040 h 6043353"/>
              <a:gd name="connsiteX111" fmla="*/ 906161 w 5885485"/>
              <a:gd name="connsiteY111" fmla="*/ 6018415 h 6043353"/>
              <a:gd name="connsiteX112" fmla="*/ 831347 w 5885485"/>
              <a:gd name="connsiteY112" fmla="*/ 6001789 h 6043353"/>
              <a:gd name="connsiteX113" fmla="*/ 656780 w 5885485"/>
              <a:gd name="connsiteY113" fmla="*/ 5893724 h 6043353"/>
              <a:gd name="connsiteX114" fmla="*/ 640154 w 5885485"/>
              <a:gd name="connsiteY114" fmla="*/ 5877098 h 6043353"/>
              <a:gd name="connsiteX115" fmla="*/ 598590 w 5885485"/>
              <a:gd name="connsiteY115" fmla="*/ 5810596 h 6043353"/>
              <a:gd name="connsiteX116" fmla="*/ 590278 w 5885485"/>
              <a:gd name="connsiteY116" fmla="*/ 5769033 h 6043353"/>
              <a:gd name="connsiteX117" fmla="*/ 573652 w 5885485"/>
              <a:gd name="connsiteY117" fmla="*/ 5719156 h 6043353"/>
              <a:gd name="connsiteX118" fmla="*/ 565340 w 5885485"/>
              <a:gd name="connsiteY118" fmla="*/ 5660967 h 6043353"/>
              <a:gd name="connsiteX119" fmla="*/ 523776 w 5885485"/>
              <a:gd name="connsiteY119" fmla="*/ 5494713 h 6043353"/>
              <a:gd name="connsiteX120" fmla="*/ 498838 w 5885485"/>
              <a:gd name="connsiteY120" fmla="*/ 5386647 h 6043353"/>
              <a:gd name="connsiteX121" fmla="*/ 490525 w 5885485"/>
              <a:gd name="connsiteY121" fmla="*/ 5253644 h 6043353"/>
              <a:gd name="connsiteX122" fmla="*/ 515463 w 5885485"/>
              <a:gd name="connsiteY122" fmla="*/ 4771506 h 6043353"/>
              <a:gd name="connsiteX123" fmla="*/ 540401 w 5885485"/>
              <a:gd name="connsiteY123" fmla="*/ 4513811 h 6043353"/>
              <a:gd name="connsiteX124" fmla="*/ 532089 w 5885485"/>
              <a:gd name="connsiteY124" fmla="*/ 4330931 h 6043353"/>
              <a:gd name="connsiteX125" fmla="*/ 473900 w 5885485"/>
              <a:gd name="connsiteY125" fmla="*/ 4197927 h 6043353"/>
              <a:gd name="connsiteX126" fmla="*/ 457274 w 5885485"/>
              <a:gd name="connsiteY126" fmla="*/ 4139738 h 6043353"/>
              <a:gd name="connsiteX127" fmla="*/ 440649 w 5885485"/>
              <a:gd name="connsiteY127" fmla="*/ 4114800 h 6043353"/>
              <a:gd name="connsiteX128" fmla="*/ 407398 w 5885485"/>
              <a:gd name="connsiteY128" fmla="*/ 4056611 h 6043353"/>
              <a:gd name="connsiteX129" fmla="*/ 349209 w 5885485"/>
              <a:gd name="connsiteY129" fmla="*/ 3915295 h 6043353"/>
              <a:gd name="connsiteX130" fmla="*/ 324270 w 5885485"/>
              <a:gd name="connsiteY130" fmla="*/ 3873731 h 6043353"/>
              <a:gd name="connsiteX131" fmla="*/ 315958 w 5885485"/>
              <a:gd name="connsiteY131" fmla="*/ 3848793 h 6043353"/>
              <a:gd name="connsiteX132" fmla="*/ 282707 w 5885485"/>
              <a:gd name="connsiteY132" fmla="*/ 3782291 h 6043353"/>
              <a:gd name="connsiteX133" fmla="*/ 224518 w 5885485"/>
              <a:gd name="connsiteY133" fmla="*/ 3624349 h 6043353"/>
              <a:gd name="connsiteX134" fmla="*/ 216205 w 5885485"/>
              <a:gd name="connsiteY134" fmla="*/ 3499658 h 6043353"/>
              <a:gd name="connsiteX135" fmla="*/ 199580 w 5885485"/>
              <a:gd name="connsiteY135" fmla="*/ 3449782 h 6043353"/>
              <a:gd name="connsiteX136" fmla="*/ 191267 w 5885485"/>
              <a:gd name="connsiteY136" fmla="*/ 3391593 h 6043353"/>
              <a:gd name="connsiteX137" fmla="*/ 166329 w 5885485"/>
              <a:gd name="connsiteY137" fmla="*/ 3225338 h 6043353"/>
              <a:gd name="connsiteX138" fmla="*/ 149703 w 5885485"/>
              <a:gd name="connsiteY138" fmla="*/ 3042458 h 6043353"/>
              <a:gd name="connsiteX139" fmla="*/ 141390 w 5885485"/>
              <a:gd name="connsiteY139" fmla="*/ 2967644 h 6043353"/>
              <a:gd name="connsiteX140" fmla="*/ 91514 w 5885485"/>
              <a:gd name="connsiteY140" fmla="*/ 2793076 h 6043353"/>
              <a:gd name="connsiteX141" fmla="*/ 49950 w 5885485"/>
              <a:gd name="connsiteY141" fmla="*/ 2576946 h 6043353"/>
              <a:gd name="connsiteX142" fmla="*/ 16700 w 5885485"/>
              <a:gd name="connsiteY142" fmla="*/ 2294313 h 6043353"/>
              <a:gd name="connsiteX143" fmla="*/ 8387 w 5885485"/>
              <a:gd name="connsiteY143" fmla="*/ 2144684 h 6043353"/>
              <a:gd name="connsiteX144" fmla="*/ 74 w 5885485"/>
              <a:gd name="connsiteY144" fmla="*/ 2036618 h 6043353"/>
              <a:gd name="connsiteX145" fmla="*/ 16700 w 5885485"/>
              <a:gd name="connsiteY145" fmla="*/ 1795549 h 6043353"/>
              <a:gd name="connsiteX146" fmla="*/ 25012 w 5885485"/>
              <a:gd name="connsiteY146" fmla="*/ 1662546 h 6043353"/>
              <a:gd name="connsiteX147" fmla="*/ 33325 w 5885485"/>
              <a:gd name="connsiteY147" fmla="*/ 1321724 h 6043353"/>
              <a:gd name="connsiteX148" fmla="*/ 49950 w 5885485"/>
              <a:gd name="connsiteY148" fmla="*/ 1246909 h 6043353"/>
              <a:gd name="connsiteX149" fmla="*/ 66576 w 5885485"/>
              <a:gd name="connsiteY149" fmla="*/ 1147156 h 6043353"/>
              <a:gd name="connsiteX150" fmla="*/ 83201 w 5885485"/>
              <a:gd name="connsiteY150" fmla="*/ 1088967 h 6043353"/>
              <a:gd name="connsiteX151" fmla="*/ 124765 w 5885485"/>
              <a:gd name="connsiteY151" fmla="*/ 980902 h 6043353"/>
              <a:gd name="connsiteX152" fmla="*/ 158016 w 5885485"/>
              <a:gd name="connsiteY152" fmla="*/ 831273 h 6043353"/>
              <a:gd name="connsiteX153" fmla="*/ 191267 w 5885485"/>
              <a:gd name="connsiteY153" fmla="*/ 739833 h 6043353"/>
              <a:gd name="connsiteX154" fmla="*/ 207892 w 5885485"/>
              <a:gd name="connsiteY154" fmla="*/ 681644 h 6043353"/>
              <a:gd name="connsiteX155" fmla="*/ 241143 w 5885485"/>
              <a:gd name="connsiteY155" fmla="*/ 615142 h 6043353"/>
              <a:gd name="connsiteX156" fmla="*/ 282707 w 5885485"/>
              <a:gd name="connsiteY156" fmla="*/ 523702 h 6043353"/>
              <a:gd name="connsiteX157" fmla="*/ 299332 w 5885485"/>
              <a:gd name="connsiteY157" fmla="*/ 465513 h 6043353"/>
              <a:gd name="connsiteX158" fmla="*/ 315958 w 5885485"/>
              <a:gd name="connsiteY158" fmla="*/ 440575 h 6043353"/>
              <a:gd name="connsiteX159" fmla="*/ 332583 w 5885485"/>
              <a:gd name="connsiteY159" fmla="*/ 399011 h 6043353"/>
              <a:gd name="connsiteX160" fmla="*/ 357521 w 5885485"/>
              <a:gd name="connsiteY160" fmla="*/ 324196 h 6043353"/>
              <a:gd name="connsiteX161" fmla="*/ 424023 w 5885485"/>
              <a:gd name="connsiteY161" fmla="*/ 191193 h 6043353"/>
              <a:gd name="connsiteX162" fmla="*/ 465587 w 5885485"/>
              <a:gd name="connsiteY162" fmla="*/ 99753 h 6043353"/>
              <a:gd name="connsiteX163" fmla="*/ 490525 w 5885485"/>
              <a:gd name="connsiteY163" fmla="*/ 74815 h 6043353"/>
              <a:gd name="connsiteX164" fmla="*/ 498838 w 5885485"/>
              <a:gd name="connsiteY164" fmla="*/ 49876 h 6043353"/>
              <a:gd name="connsiteX165" fmla="*/ 532089 w 5885485"/>
              <a:gd name="connsiteY165" fmla="*/ 41564 h 6043353"/>
              <a:gd name="connsiteX166" fmla="*/ 723281 w 5885485"/>
              <a:gd name="connsiteY166" fmla="*/ 0 h 6043353"/>
              <a:gd name="connsiteX167" fmla="*/ 1005914 w 5885485"/>
              <a:gd name="connsiteY167" fmla="*/ 8313 h 6043353"/>
              <a:gd name="connsiteX168" fmla="*/ 1064103 w 5885485"/>
              <a:gd name="connsiteY168" fmla="*/ 16626 h 6043353"/>
              <a:gd name="connsiteX169" fmla="*/ 1163856 w 5885485"/>
              <a:gd name="connsiteY169" fmla="*/ 24938 h 6043353"/>
              <a:gd name="connsiteX170" fmla="*/ 1363361 w 5885485"/>
              <a:gd name="connsiteY170" fmla="*/ 66502 h 6043353"/>
              <a:gd name="connsiteX171" fmla="*/ 1421550 w 5885485"/>
              <a:gd name="connsiteY171" fmla="*/ 83127 h 6043353"/>
              <a:gd name="connsiteX172" fmla="*/ 1512990 w 5885485"/>
              <a:gd name="connsiteY172" fmla="*/ 91440 h 6043353"/>
              <a:gd name="connsiteX173" fmla="*/ 1662620 w 5885485"/>
              <a:gd name="connsiteY173" fmla="*/ 108066 h 6043353"/>
              <a:gd name="connsiteX174" fmla="*/ 1778998 w 5885485"/>
              <a:gd name="connsiteY174" fmla="*/ 133004 h 6043353"/>
              <a:gd name="connsiteX175" fmla="*/ 1912001 w 5885485"/>
              <a:gd name="connsiteY175" fmla="*/ 149629 h 6043353"/>
              <a:gd name="connsiteX176" fmla="*/ 2136445 w 5885485"/>
              <a:gd name="connsiteY176" fmla="*/ 174567 h 6043353"/>
              <a:gd name="connsiteX177" fmla="*/ 2377514 w 5885485"/>
              <a:gd name="connsiteY177" fmla="*/ 216131 h 6043353"/>
              <a:gd name="connsiteX178" fmla="*/ 2493892 w 5885485"/>
              <a:gd name="connsiteY178" fmla="*/ 241069 h 6043353"/>
              <a:gd name="connsiteX179" fmla="*/ 2577020 w 5885485"/>
              <a:gd name="connsiteY179" fmla="*/ 249382 h 6043353"/>
              <a:gd name="connsiteX180" fmla="*/ 2643521 w 5885485"/>
              <a:gd name="connsiteY180" fmla="*/ 257695 h 6043353"/>
              <a:gd name="connsiteX181" fmla="*/ 2784838 w 5885485"/>
              <a:gd name="connsiteY181" fmla="*/ 241069 h 6043353"/>
              <a:gd name="connsiteX182" fmla="*/ 2867965 w 5885485"/>
              <a:gd name="connsiteY182" fmla="*/ 182880 h 6043353"/>
              <a:gd name="connsiteX183" fmla="*/ 2909529 w 5885485"/>
              <a:gd name="connsiteY183" fmla="*/ 174567 h 6043353"/>
              <a:gd name="connsiteX184" fmla="*/ 2976030 w 5885485"/>
              <a:gd name="connsiteY184" fmla="*/ 124691 h 6043353"/>
              <a:gd name="connsiteX185" fmla="*/ 3000969 w 5885485"/>
              <a:gd name="connsiteY185" fmla="*/ 116378 h 6043353"/>
              <a:gd name="connsiteX186" fmla="*/ 3075783 w 5885485"/>
              <a:gd name="connsiteY186" fmla="*/ 66502 h 6043353"/>
              <a:gd name="connsiteX187" fmla="*/ 3109034 w 5885485"/>
              <a:gd name="connsiteY187" fmla="*/ 58189 h 6043353"/>
              <a:gd name="connsiteX188" fmla="*/ 3158910 w 5885485"/>
              <a:gd name="connsiteY188" fmla="*/ 33251 h 6043353"/>
              <a:gd name="connsiteX189" fmla="*/ 3208787 w 5885485"/>
              <a:gd name="connsiteY189" fmla="*/ 24938 h 6043353"/>
              <a:gd name="connsiteX190" fmla="*/ 3283601 w 5885485"/>
              <a:gd name="connsiteY190" fmla="*/ 8313 h 6043353"/>
              <a:gd name="connsiteX191" fmla="*/ 3557921 w 5885485"/>
              <a:gd name="connsiteY191" fmla="*/ 16626 h 6043353"/>
              <a:gd name="connsiteX192" fmla="*/ 3582860 w 5885485"/>
              <a:gd name="connsiteY192" fmla="*/ 33251 h 6043353"/>
              <a:gd name="connsiteX193" fmla="*/ 3607798 w 5885485"/>
              <a:gd name="connsiteY193" fmla="*/ 41564 h 6043353"/>
              <a:gd name="connsiteX194" fmla="*/ 3665987 w 5885485"/>
              <a:gd name="connsiteY194" fmla="*/ 66502 h 6043353"/>
              <a:gd name="connsiteX195" fmla="*/ 3715863 w 5885485"/>
              <a:gd name="connsiteY195" fmla="*/ 124691 h 6043353"/>
              <a:gd name="connsiteX196" fmla="*/ 3740801 w 5885485"/>
              <a:gd name="connsiteY196" fmla="*/ 174567 h 6043353"/>
              <a:gd name="connsiteX197" fmla="*/ 3765740 w 5885485"/>
              <a:gd name="connsiteY197" fmla="*/ 199506 h 604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5885485" h="6043353">
                <a:moveTo>
                  <a:pt x="3715863" y="108066"/>
                </a:moveTo>
                <a:lnTo>
                  <a:pt x="3715863" y="108066"/>
                </a:lnTo>
                <a:cubicBezTo>
                  <a:pt x="3724176" y="130233"/>
                  <a:pt x="3733314" y="152108"/>
                  <a:pt x="3740801" y="174567"/>
                </a:cubicBezTo>
                <a:cubicBezTo>
                  <a:pt x="3750684" y="204216"/>
                  <a:pt x="3758131" y="235571"/>
                  <a:pt x="3765740" y="266007"/>
                </a:cubicBezTo>
                <a:cubicBezTo>
                  <a:pt x="3762969" y="393469"/>
                  <a:pt x="3766199" y="521203"/>
                  <a:pt x="3757427" y="648393"/>
                </a:cubicBezTo>
                <a:cubicBezTo>
                  <a:pt x="3755069" y="682586"/>
                  <a:pt x="3738620" y="714425"/>
                  <a:pt x="3732489" y="748146"/>
                </a:cubicBezTo>
                <a:cubicBezTo>
                  <a:pt x="3727508" y="775544"/>
                  <a:pt x="3728411" y="803750"/>
                  <a:pt x="3724176" y="831273"/>
                </a:cubicBezTo>
                <a:cubicBezTo>
                  <a:pt x="3722844" y="839933"/>
                  <a:pt x="3717988" y="847710"/>
                  <a:pt x="3715863" y="856211"/>
                </a:cubicBezTo>
                <a:cubicBezTo>
                  <a:pt x="3712436" y="869918"/>
                  <a:pt x="3710977" y="884068"/>
                  <a:pt x="3707550" y="897775"/>
                </a:cubicBezTo>
                <a:cubicBezTo>
                  <a:pt x="3705425" y="906276"/>
                  <a:pt x="3701363" y="914212"/>
                  <a:pt x="3699238" y="922713"/>
                </a:cubicBezTo>
                <a:cubicBezTo>
                  <a:pt x="3695811" y="936420"/>
                  <a:pt x="3694102" y="950509"/>
                  <a:pt x="3690925" y="964276"/>
                </a:cubicBezTo>
                <a:cubicBezTo>
                  <a:pt x="3685787" y="986540"/>
                  <a:pt x="3679842" y="1008611"/>
                  <a:pt x="3674300" y="1030778"/>
                </a:cubicBezTo>
                <a:cubicBezTo>
                  <a:pt x="3677071" y="1108364"/>
                  <a:pt x="3675982" y="1186184"/>
                  <a:pt x="3682612" y="1263535"/>
                </a:cubicBezTo>
                <a:cubicBezTo>
                  <a:pt x="3685781" y="1300507"/>
                  <a:pt x="3699750" y="1315462"/>
                  <a:pt x="3707550" y="1346662"/>
                </a:cubicBezTo>
                <a:cubicBezTo>
                  <a:pt x="3720682" y="1399193"/>
                  <a:pt x="3704051" y="1376415"/>
                  <a:pt x="3732489" y="1404851"/>
                </a:cubicBezTo>
                <a:cubicBezTo>
                  <a:pt x="3733931" y="1414944"/>
                  <a:pt x="3738231" y="1469841"/>
                  <a:pt x="3749114" y="1487978"/>
                </a:cubicBezTo>
                <a:cubicBezTo>
                  <a:pt x="3753146" y="1494699"/>
                  <a:pt x="3760198" y="1499062"/>
                  <a:pt x="3765740" y="1504604"/>
                </a:cubicBezTo>
                <a:cubicBezTo>
                  <a:pt x="3785839" y="1645309"/>
                  <a:pt x="3758943" y="1500839"/>
                  <a:pt x="3790678" y="1596044"/>
                </a:cubicBezTo>
                <a:cubicBezTo>
                  <a:pt x="3795718" y="1611163"/>
                  <a:pt x="3804514" y="1674934"/>
                  <a:pt x="3807303" y="1687484"/>
                </a:cubicBezTo>
                <a:cubicBezTo>
                  <a:pt x="3809204" y="1696038"/>
                  <a:pt x="3812845" y="1704109"/>
                  <a:pt x="3815616" y="1712422"/>
                </a:cubicBezTo>
                <a:cubicBezTo>
                  <a:pt x="3817637" y="1728588"/>
                  <a:pt x="3828420" y="1818008"/>
                  <a:pt x="3832241" y="1837113"/>
                </a:cubicBezTo>
                <a:cubicBezTo>
                  <a:pt x="3833959" y="1845705"/>
                  <a:pt x="3837783" y="1853738"/>
                  <a:pt x="3840554" y="1862051"/>
                </a:cubicBezTo>
                <a:cubicBezTo>
                  <a:pt x="3861583" y="2030275"/>
                  <a:pt x="3856433" y="1962386"/>
                  <a:pt x="3840554" y="2269375"/>
                </a:cubicBezTo>
                <a:cubicBezTo>
                  <a:pt x="3836091" y="2355661"/>
                  <a:pt x="3829116" y="2384755"/>
                  <a:pt x="3815616" y="2452255"/>
                </a:cubicBezTo>
                <a:cubicBezTo>
                  <a:pt x="3812845" y="2510444"/>
                  <a:pt x="3807303" y="2568567"/>
                  <a:pt x="3807303" y="2626822"/>
                </a:cubicBezTo>
                <a:cubicBezTo>
                  <a:pt x="3807303" y="2790329"/>
                  <a:pt x="3807839" y="2953951"/>
                  <a:pt x="3815616" y="3117273"/>
                </a:cubicBezTo>
                <a:cubicBezTo>
                  <a:pt x="3816205" y="3129651"/>
                  <a:pt x="3827208" y="3139200"/>
                  <a:pt x="3832241" y="3150524"/>
                </a:cubicBezTo>
                <a:cubicBezTo>
                  <a:pt x="3838301" y="3164160"/>
                  <a:pt x="3842807" y="3178451"/>
                  <a:pt x="3848867" y="3192087"/>
                </a:cubicBezTo>
                <a:cubicBezTo>
                  <a:pt x="3853900" y="3203411"/>
                  <a:pt x="3860611" y="3213948"/>
                  <a:pt x="3865492" y="3225338"/>
                </a:cubicBezTo>
                <a:cubicBezTo>
                  <a:pt x="3878375" y="3255399"/>
                  <a:pt x="3871245" y="3274190"/>
                  <a:pt x="3915369" y="3291840"/>
                </a:cubicBezTo>
                <a:lnTo>
                  <a:pt x="3956932" y="3308466"/>
                </a:lnTo>
                <a:cubicBezTo>
                  <a:pt x="3962474" y="3314008"/>
                  <a:pt x="3966548" y="3321586"/>
                  <a:pt x="3973558" y="3325091"/>
                </a:cubicBezTo>
                <a:cubicBezTo>
                  <a:pt x="3989233" y="3332928"/>
                  <a:pt x="4006809" y="3336174"/>
                  <a:pt x="4023434" y="3341716"/>
                </a:cubicBezTo>
                <a:cubicBezTo>
                  <a:pt x="4031747" y="3344487"/>
                  <a:pt x="4039871" y="3347904"/>
                  <a:pt x="4048372" y="3350029"/>
                </a:cubicBezTo>
                <a:cubicBezTo>
                  <a:pt x="4059456" y="3352800"/>
                  <a:pt x="4070784" y="3354729"/>
                  <a:pt x="4081623" y="3358342"/>
                </a:cubicBezTo>
                <a:cubicBezTo>
                  <a:pt x="4095779" y="3363061"/>
                  <a:pt x="4108529" y="3372175"/>
                  <a:pt x="4123187" y="3374967"/>
                </a:cubicBezTo>
                <a:cubicBezTo>
                  <a:pt x="4194682" y="3388585"/>
                  <a:pt x="4290367" y="3394222"/>
                  <a:pt x="4364256" y="3399906"/>
                </a:cubicBezTo>
                <a:cubicBezTo>
                  <a:pt x="4403049" y="3397135"/>
                  <a:pt x="4442318" y="3398257"/>
                  <a:pt x="4480634" y="3391593"/>
                </a:cubicBezTo>
                <a:cubicBezTo>
                  <a:pt x="4506533" y="3387089"/>
                  <a:pt x="4555449" y="3366655"/>
                  <a:pt x="4555449" y="3366655"/>
                </a:cubicBezTo>
                <a:cubicBezTo>
                  <a:pt x="4601339" y="3336060"/>
                  <a:pt x="4584263" y="3341716"/>
                  <a:pt x="4671827" y="3341716"/>
                </a:cubicBezTo>
                <a:cubicBezTo>
                  <a:pt x="4804860" y="3341716"/>
                  <a:pt x="4937834" y="3347258"/>
                  <a:pt x="5070838" y="3350029"/>
                </a:cubicBezTo>
                <a:cubicBezTo>
                  <a:pt x="5081922" y="3352800"/>
                  <a:pt x="5092848" y="3356298"/>
                  <a:pt x="5104089" y="3358342"/>
                </a:cubicBezTo>
                <a:cubicBezTo>
                  <a:pt x="5123366" y="3361847"/>
                  <a:pt x="5142913" y="3363676"/>
                  <a:pt x="5162278" y="3366655"/>
                </a:cubicBezTo>
                <a:cubicBezTo>
                  <a:pt x="5178937" y="3369218"/>
                  <a:pt x="5195529" y="3372196"/>
                  <a:pt x="5212154" y="3374967"/>
                </a:cubicBezTo>
                <a:cubicBezTo>
                  <a:pt x="5220467" y="3377738"/>
                  <a:pt x="5228638" y="3380974"/>
                  <a:pt x="5237092" y="3383280"/>
                </a:cubicBezTo>
                <a:cubicBezTo>
                  <a:pt x="5259136" y="3389292"/>
                  <a:pt x="5282379" y="3391420"/>
                  <a:pt x="5303594" y="3399906"/>
                </a:cubicBezTo>
                <a:cubicBezTo>
                  <a:pt x="5310871" y="3402817"/>
                  <a:pt x="5313016" y="3413444"/>
                  <a:pt x="5320220" y="3416531"/>
                </a:cubicBezTo>
                <a:cubicBezTo>
                  <a:pt x="5333206" y="3422097"/>
                  <a:pt x="5347929" y="3422073"/>
                  <a:pt x="5361783" y="3424844"/>
                </a:cubicBezTo>
                <a:cubicBezTo>
                  <a:pt x="5370096" y="3430386"/>
                  <a:pt x="5378591" y="3435662"/>
                  <a:pt x="5386721" y="3441469"/>
                </a:cubicBezTo>
                <a:cubicBezTo>
                  <a:pt x="5397995" y="3449522"/>
                  <a:pt x="5408223" y="3459064"/>
                  <a:pt x="5419972" y="3466407"/>
                </a:cubicBezTo>
                <a:cubicBezTo>
                  <a:pt x="5430480" y="3472975"/>
                  <a:pt x="5442715" y="3476465"/>
                  <a:pt x="5453223" y="3483033"/>
                </a:cubicBezTo>
                <a:cubicBezTo>
                  <a:pt x="5464972" y="3490376"/>
                  <a:pt x="5474946" y="3500286"/>
                  <a:pt x="5486474" y="3507971"/>
                </a:cubicBezTo>
                <a:cubicBezTo>
                  <a:pt x="5499918" y="3516933"/>
                  <a:pt x="5514447" y="3524172"/>
                  <a:pt x="5528038" y="3532909"/>
                </a:cubicBezTo>
                <a:cubicBezTo>
                  <a:pt x="5553250" y="3549117"/>
                  <a:pt x="5577914" y="3566160"/>
                  <a:pt x="5602852" y="3582786"/>
                </a:cubicBezTo>
                <a:cubicBezTo>
                  <a:pt x="5627373" y="3599133"/>
                  <a:pt x="5632727" y="3600347"/>
                  <a:pt x="5652729" y="3624349"/>
                </a:cubicBezTo>
                <a:cubicBezTo>
                  <a:pt x="5660971" y="3634239"/>
                  <a:pt x="5692265" y="3686797"/>
                  <a:pt x="5694292" y="3690851"/>
                </a:cubicBezTo>
                <a:cubicBezTo>
                  <a:pt x="5700965" y="3704198"/>
                  <a:pt x="5704858" y="3718779"/>
                  <a:pt x="5710918" y="3732415"/>
                </a:cubicBezTo>
                <a:cubicBezTo>
                  <a:pt x="5715951" y="3743739"/>
                  <a:pt x="5722941" y="3754160"/>
                  <a:pt x="5727543" y="3765666"/>
                </a:cubicBezTo>
                <a:cubicBezTo>
                  <a:pt x="5734052" y="3781937"/>
                  <a:pt x="5734448" y="3800960"/>
                  <a:pt x="5744169" y="3815542"/>
                </a:cubicBezTo>
                <a:cubicBezTo>
                  <a:pt x="5767668" y="3850791"/>
                  <a:pt x="5756326" y="3831544"/>
                  <a:pt x="5777420" y="3873731"/>
                </a:cubicBezTo>
                <a:cubicBezTo>
                  <a:pt x="5784891" y="3903617"/>
                  <a:pt x="5788769" y="3916893"/>
                  <a:pt x="5794045" y="3948546"/>
                </a:cubicBezTo>
                <a:cubicBezTo>
                  <a:pt x="5797266" y="3967873"/>
                  <a:pt x="5796596" y="3988008"/>
                  <a:pt x="5802358" y="4006735"/>
                </a:cubicBezTo>
                <a:cubicBezTo>
                  <a:pt x="5807824" y="4024501"/>
                  <a:pt x="5818983" y="4039986"/>
                  <a:pt x="5827296" y="4056611"/>
                </a:cubicBezTo>
                <a:cubicBezTo>
                  <a:pt x="5851309" y="4440804"/>
                  <a:pt x="5811972" y="3794891"/>
                  <a:pt x="5852234" y="4613564"/>
                </a:cubicBezTo>
                <a:cubicBezTo>
                  <a:pt x="5853602" y="4641378"/>
                  <a:pt x="5858026" y="4668958"/>
                  <a:pt x="5860547" y="4696691"/>
                </a:cubicBezTo>
                <a:cubicBezTo>
                  <a:pt x="5863568" y="4729920"/>
                  <a:pt x="5863910" y="4763447"/>
                  <a:pt x="5868860" y="4796444"/>
                </a:cubicBezTo>
                <a:cubicBezTo>
                  <a:pt x="5872249" y="4819041"/>
                  <a:pt x="5879943" y="4840779"/>
                  <a:pt x="5885485" y="4862946"/>
                </a:cubicBezTo>
                <a:cubicBezTo>
                  <a:pt x="5876900" y="4987438"/>
                  <a:pt x="5883077" y="5047953"/>
                  <a:pt x="5860547" y="5145578"/>
                </a:cubicBezTo>
                <a:cubicBezTo>
                  <a:pt x="5855409" y="5167842"/>
                  <a:pt x="5851146" y="5190403"/>
                  <a:pt x="5843921" y="5212080"/>
                </a:cubicBezTo>
                <a:cubicBezTo>
                  <a:pt x="5841150" y="5220393"/>
                  <a:pt x="5839864" y="5229358"/>
                  <a:pt x="5835609" y="5237018"/>
                </a:cubicBezTo>
                <a:cubicBezTo>
                  <a:pt x="5747797" y="5395082"/>
                  <a:pt x="5836183" y="5232890"/>
                  <a:pt x="5785732" y="5303520"/>
                </a:cubicBezTo>
                <a:cubicBezTo>
                  <a:pt x="5740509" y="5366832"/>
                  <a:pt x="5785002" y="5326928"/>
                  <a:pt x="5727543" y="5370022"/>
                </a:cubicBezTo>
                <a:cubicBezTo>
                  <a:pt x="5722001" y="5378335"/>
                  <a:pt x="5717982" y="5387896"/>
                  <a:pt x="5710918" y="5394960"/>
                </a:cubicBezTo>
                <a:cubicBezTo>
                  <a:pt x="5703854" y="5402025"/>
                  <a:pt x="5694110" y="5405779"/>
                  <a:pt x="5685980" y="5411586"/>
                </a:cubicBezTo>
                <a:cubicBezTo>
                  <a:pt x="5674706" y="5419639"/>
                  <a:pt x="5663248" y="5427508"/>
                  <a:pt x="5652729" y="5436524"/>
                </a:cubicBezTo>
                <a:cubicBezTo>
                  <a:pt x="5643803" y="5444175"/>
                  <a:pt x="5637356" y="5454629"/>
                  <a:pt x="5627790" y="5461462"/>
                </a:cubicBezTo>
                <a:cubicBezTo>
                  <a:pt x="5617707" y="5468664"/>
                  <a:pt x="5604623" y="5470885"/>
                  <a:pt x="5594540" y="5478087"/>
                </a:cubicBezTo>
                <a:cubicBezTo>
                  <a:pt x="5526788" y="5526482"/>
                  <a:pt x="5621464" y="5482281"/>
                  <a:pt x="5528038" y="5519651"/>
                </a:cubicBezTo>
                <a:cubicBezTo>
                  <a:pt x="5491881" y="5555805"/>
                  <a:pt x="5535784" y="5516271"/>
                  <a:pt x="5469849" y="5552902"/>
                </a:cubicBezTo>
                <a:cubicBezTo>
                  <a:pt x="5457738" y="5559630"/>
                  <a:pt x="5448990" y="5571644"/>
                  <a:pt x="5436598" y="5577840"/>
                </a:cubicBezTo>
                <a:cubicBezTo>
                  <a:pt x="5409905" y="5591186"/>
                  <a:pt x="5381782" y="5601653"/>
                  <a:pt x="5353470" y="5611091"/>
                </a:cubicBezTo>
                <a:cubicBezTo>
                  <a:pt x="5345157" y="5613862"/>
                  <a:pt x="5337086" y="5617503"/>
                  <a:pt x="5328532" y="5619404"/>
                </a:cubicBezTo>
                <a:cubicBezTo>
                  <a:pt x="5312079" y="5623060"/>
                  <a:pt x="5295435" y="5626118"/>
                  <a:pt x="5278656" y="5627716"/>
                </a:cubicBezTo>
                <a:cubicBezTo>
                  <a:pt x="5237188" y="5631665"/>
                  <a:pt x="5195529" y="5633258"/>
                  <a:pt x="5153965" y="5636029"/>
                </a:cubicBezTo>
                <a:lnTo>
                  <a:pt x="4447383" y="5627716"/>
                </a:lnTo>
                <a:cubicBezTo>
                  <a:pt x="4427794" y="5627290"/>
                  <a:pt x="4408787" y="5619404"/>
                  <a:pt x="4389194" y="5619404"/>
                </a:cubicBezTo>
                <a:cubicBezTo>
                  <a:pt x="4272783" y="5619404"/>
                  <a:pt x="4156438" y="5624945"/>
                  <a:pt x="4040060" y="5627716"/>
                </a:cubicBezTo>
                <a:lnTo>
                  <a:pt x="3981870" y="5636029"/>
                </a:lnTo>
                <a:cubicBezTo>
                  <a:pt x="3931572" y="5642316"/>
                  <a:pt x="3897545" y="5644065"/>
                  <a:pt x="3848867" y="5652655"/>
                </a:cubicBezTo>
                <a:cubicBezTo>
                  <a:pt x="3828696" y="5656215"/>
                  <a:pt x="3746203" y="5674399"/>
                  <a:pt x="3715863" y="5677593"/>
                </a:cubicBezTo>
                <a:cubicBezTo>
                  <a:pt x="3679933" y="5681375"/>
                  <a:pt x="3643820" y="5683135"/>
                  <a:pt x="3607798" y="5685906"/>
                </a:cubicBezTo>
                <a:cubicBezTo>
                  <a:pt x="3175904" y="5757881"/>
                  <a:pt x="3621875" y="5686126"/>
                  <a:pt x="2402452" y="5710844"/>
                </a:cubicBezTo>
                <a:cubicBezTo>
                  <a:pt x="2377366" y="5711353"/>
                  <a:pt x="2352576" y="5716385"/>
                  <a:pt x="2327638" y="5719156"/>
                </a:cubicBezTo>
                <a:cubicBezTo>
                  <a:pt x="2301614" y="5727831"/>
                  <a:pt x="2272147" y="5739070"/>
                  <a:pt x="2244510" y="5744095"/>
                </a:cubicBezTo>
                <a:cubicBezTo>
                  <a:pt x="2225233" y="5747600"/>
                  <a:pt x="2205717" y="5749636"/>
                  <a:pt x="2186321" y="5752407"/>
                </a:cubicBezTo>
                <a:cubicBezTo>
                  <a:pt x="2175237" y="5757949"/>
                  <a:pt x="2164460" y="5764151"/>
                  <a:pt x="2153070" y="5769033"/>
                </a:cubicBezTo>
                <a:cubicBezTo>
                  <a:pt x="2129399" y="5779178"/>
                  <a:pt x="2120849" y="5777543"/>
                  <a:pt x="2094881" y="5785658"/>
                </a:cubicBezTo>
                <a:cubicBezTo>
                  <a:pt x="2061427" y="5796112"/>
                  <a:pt x="2029132" y="5810408"/>
                  <a:pt x="1995129" y="5818909"/>
                </a:cubicBezTo>
                <a:cubicBezTo>
                  <a:pt x="1984045" y="5821680"/>
                  <a:pt x="1972863" y="5824083"/>
                  <a:pt x="1961878" y="5827222"/>
                </a:cubicBezTo>
                <a:cubicBezTo>
                  <a:pt x="1953453" y="5829629"/>
                  <a:pt x="1945394" y="5833229"/>
                  <a:pt x="1936940" y="5835535"/>
                </a:cubicBezTo>
                <a:cubicBezTo>
                  <a:pt x="1914896" y="5841547"/>
                  <a:pt x="1892277" y="5845440"/>
                  <a:pt x="1870438" y="5852160"/>
                </a:cubicBezTo>
                <a:cubicBezTo>
                  <a:pt x="1809659" y="5870861"/>
                  <a:pt x="1848623" y="5864211"/>
                  <a:pt x="1795623" y="5885411"/>
                </a:cubicBezTo>
                <a:cubicBezTo>
                  <a:pt x="1779352" y="5891919"/>
                  <a:pt x="1745747" y="5902036"/>
                  <a:pt x="1745747" y="5902036"/>
                </a:cubicBezTo>
                <a:cubicBezTo>
                  <a:pt x="1665265" y="5962399"/>
                  <a:pt x="1767648" y="5891086"/>
                  <a:pt x="1662620" y="5943600"/>
                </a:cubicBezTo>
                <a:cubicBezTo>
                  <a:pt x="1650228" y="5949796"/>
                  <a:pt x="1641398" y="5961664"/>
                  <a:pt x="1629369" y="5968538"/>
                </a:cubicBezTo>
                <a:cubicBezTo>
                  <a:pt x="1621761" y="5972885"/>
                  <a:pt x="1612268" y="5972932"/>
                  <a:pt x="1604430" y="5976851"/>
                </a:cubicBezTo>
                <a:cubicBezTo>
                  <a:pt x="1595494" y="5981319"/>
                  <a:pt x="1588428" y="5989008"/>
                  <a:pt x="1579492" y="5993476"/>
                </a:cubicBezTo>
                <a:cubicBezTo>
                  <a:pt x="1571655" y="5997395"/>
                  <a:pt x="1562758" y="5998712"/>
                  <a:pt x="1554554" y="6001789"/>
                </a:cubicBezTo>
                <a:cubicBezTo>
                  <a:pt x="1540582" y="6007029"/>
                  <a:pt x="1527338" y="6014316"/>
                  <a:pt x="1512990" y="6018415"/>
                </a:cubicBezTo>
                <a:cubicBezTo>
                  <a:pt x="1470405" y="6030582"/>
                  <a:pt x="1431255" y="6036193"/>
                  <a:pt x="1388300" y="6043353"/>
                </a:cubicBezTo>
                <a:cubicBezTo>
                  <a:pt x="1241442" y="6040582"/>
                  <a:pt x="1094413" y="6042627"/>
                  <a:pt x="947725" y="6035040"/>
                </a:cubicBezTo>
                <a:cubicBezTo>
                  <a:pt x="932823" y="6034269"/>
                  <a:pt x="920509" y="6022514"/>
                  <a:pt x="906161" y="6018415"/>
                </a:cubicBezTo>
                <a:cubicBezTo>
                  <a:pt x="881598" y="6011397"/>
                  <a:pt x="856285" y="6007331"/>
                  <a:pt x="831347" y="6001789"/>
                </a:cubicBezTo>
                <a:cubicBezTo>
                  <a:pt x="770372" y="5971301"/>
                  <a:pt x="706180" y="5943124"/>
                  <a:pt x="656780" y="5893724"/>
                </a:cubicBezTo>
                <a:cubicBezTo>
                  <a:pt x="651238" y="5888182"/>
                  <a:pt x="645050" y="5883218"/>
                  <a:pt x="640154" y="5877098"/>
                </a:cubicBezTo>
                <a:cubicBezTo>
                  <a:pt x="629922" y="5864308"/>
                  <a:pt x="603835" y="5819338"/>
                  <a:pt x="598590" y="5810596"/>
                </a:cubicBezTo>
                <a:cubicBezTo>
                  <a:pt x="595819" y="5796742"/>
                  <a:pt x="593995" y="5782664"/>
                  <a:pt x="590278" y="5769033"/>
                </a:cubicBezTo>
                <a:cubicBezTo>
                  <a:pt x="585667" y="5752125"/>
                  <a:pt x="577593" y="5736232"/>
                  <a:pt x="573652" y="5719156"/>
                </a:cubicBezTo>
                <a:cubicBezTo>
                  <a:pt x="569246" y="5700065"/>
                  <a:pt x="569590" y="5680094"/>
                  <a:pt x="565340" y="5660967"/>
                </a:cubicBezTo>
                <a:cubicBezTo>
                  <a:pt x="552948" y="5605204"/>
                  <a:pt x="536168" y="5550476"/>
                  <a:pt x="523776" y="5494713"/>
                </a:cubicBezTo>
                <a:cubicBezTo>
                  <a:pt x="504672" y="5408745"/>
                  <a:pt x="513345" y="5444682"/>
                  <a:pt x="498838" y="5386647"/>
                </a:cubicBezTo>
                <a:cubicBezTo>
                  <a:pt x="496067" y="5342313"/>
                  <a:pt x="489797" y="5298059"/>
                  <a:pt x="490525" y="5253644"/>
                </a:cubicBezTo>
                <a:cubicBezTo>
                  <a:pt x="492247" y="5148617"/>
                  <a:pt x="502355" y="4915693"/>
                  <a:pt x="515463" y="4771506"/>
                </a:cubicBezTo>
                <a:cubicBezTo>
                  <a:pt x="523276" y="4685561"/>
                  <a:pt x="532088" y="4599709"/>
                  <a:pt x="540401" y="4513811"/>
                </a:cubicBezTo>
                <a:cubicBezTo>
                  <a:pt x="537630" y="4452851"/>
                  <a:pt x="544660" y="4390645"/>
                  <a:pt x="532089" y="4330931"/>
                </a:cubicBezTo>
                <a:cubicBezTo>
                  <a:pt x="522120" y="4283577"/>
                  <a:pt x="487195" y="4244457"/>
                  <a:pt x="473900" y="4197927"/>
                </a:cubicBezTo>
                <a:cubicBezTo>
                  <a:pt x="468358" y="4178531"/>
                  <a:pt x="464766" y="4158468"/>
                  <a:pt x="457274" y="4139738"/>
                </a:cubicBezTo>
                <a:cubicBezTo>
                  <a:pt x="453564" y="4130462"/>
                  <a:pt x="445789" y="4123367"/>
                  <a:pt x="440649" y="4114800"/>
                </a:cubicBezTo>
                <a:cubicBezTo>
                  <a:pt x="429155" y="4095644"/>
                  <a:pt x="416706" y="4076919"/>
                  <a:pt x="407398" y="4056611"/>
                </a:cubicBezTo>
                <a:cubicBezTo>
                  <a:pt x="386173" y="4010301"/>
                  <a:pt x="370289" y="3961671"/>
                  <a:pt x="349209" y="3915295"/>
                </a:cubicBezTo>
                <a:cubicBezTo>
                  <a:pt x="342523" y="3900586"/>
                  <a:pt x="331496" y="3888183"/>
                  <a:pt x="324270" y="3873731"/>
                </a:cubicBezTo>
                <a:cubicBezTo>
                  <a:pt x="320351" y="3865894"/>
                  <a:pt x="319584" y="3856770"/>
                  <a:pt x="315958" y="3848793"/>
                </a:cubicBezTo>
                <a:cubicBezTo>
                  <a:pt x="305703" y="3826231"/>
                  <a:pt x="292773" y="3804939"/>
                  <a:pt x="282707" y="3782291"/>
                </a:cubicBezTo>
                <a:cubicBezTo>
                  <a:pt x="254030" y="3717767"/>
                  <a:pt x="246265" y="3689591"/>
                  <a:pt x="224518" y="3624349"/>
                </a:cubicBezTo>
                <a:cubicBezTo>
                  <a:pt x="221747" y="3582785"/>
                  <a:pt x="222096" y="3540895"/>
                  <a:pt x="216205" y="3499658"/>
                </a:cubicBezTo>
                <a:cubicBezTo>
                  <a:pt x="213727" y="3482310"/>
                  <a:pt x="203521" y="3466858"/>
                  <a:pt x="199580" y="3449782"/>
                </a:cubicBezTo>
                <a:cubicBezTo>
                  <a:pt x="195174" y="3430690"/>
                  <a:pt x="193217" y="3411089"/>
                  <a:pt x="191267" y="3391593"/>
                </a:cubicBezTo>
                <a:cubicBezTo>
                  <a:pt x="176856" y="3247485"/>
                  <a:pt x="195420" y="3327159"/>
                  <a:pt x="166329" y="3225338"/>
                </a:cubicBezTo>
                <a:cubicBezTo>
                  <a:pt x="158492" y="3131292"/>
                  <a:pt x="159009" y="3130863"/>
                  <a:pt x="149703" y="3042458"/>
                </a:cubicBezTo>
                <a:cubicBezTo>
                  <a:pt x="147076" y="3017504"/>
                  <a:pt x="145515" y="2992394"/>
                  <a:pt x="141390" y="2967644"/>
                </a:cubicBezTo>
                <a:cubicBezTo>
                  <a:pt x="116893" y="2820663"/>
                  <a:pt x="133212" y="2969133"/>
                  <a:pt x="91514" y="2793076"/>
                </a:cubicBezTo>
                <a:cubicBezTo>
                  <a:pt x="74606" y="2721688"/>
                  <a:pt x="49950" y="2576946"/>
                  <a:pt x="49950" y="2576946"/>
                </a:cubicBezTo>
                <a:cubicBezTo>
                  <a:pt x="31835" y="2332385"/>
                  <a:pt x="53934" y="2424635"/>
                  <a:pt x="16700" y="2294313"/>
                </a:cubicBezTo>
                <a:cubicBezTo>
                  <a:pt x="13929" y="2244437"/>
                  <a:pt x="11603" y="2194534"/>
                  <a:pt x="8387" y="2144684"/>
                </a:cubicBezTo>
                <a:cubicBezTo>
                  <a:pt x="6061" y="2108631"/>
                  <a:pt x="-786" y="2072736"/>
                  <a:pt x="74" y="2036618"/>
                </a:cubicBezTo>
                <a:cubicBezTo>
                  <a:pt x="1991" y="1956094"/>
                  <a:pt x="11342" y="1875918"/>
                  <a:pt x="16700" y="1795549"/>
                </a:cubicBezTo>
                <a:cubicBezTo>
                  <a:pt x="19655" y="1751227"/>
                  <a:pt x="22241" y="1706880"/>
                  <a:pt x="25012" y="1662546"/>
                </a:cubicBezTo>
                <a:cubicBezTo>
                  <a:pt x="27783" y="1548939"/>
                  <a:pt x="28493" y="1435262"/>
                  <a:pt x="33325" y="1321724"/>
                </a:cubicBezTo>
                <a:cubicBezTo>
                  <a:pt x="36689" y="1242676"/>
                  <a:pt x="39630" y="1298509"/>
                  <a:pt x="49950" y="1246909"/>
                </a:cubicBezTo>
                <a:cubicBezTo>
                  <a:pt x="56561" y="1213854"/>
                  <a:pt x="57315" y="1179569"/>
                  <a:pt x="66576" y="1147156"/>
                </a:cubicBezTo>
                <a:cubicBezTo>
                  <a:pt x="72118" y="1127760"/>
                  <a:pt x="78974" y="1108692"/>
                  <a:pt x="83201" y="1088967"/>
                </a:cubicBezTo>
                <a:cubicBezTo>
                  <a:pt x="102546" y="998688"/>
                  <a:pt x="72277" y="1059634"/>
                  <a:pt x="124765" y="980902"/>
                </a:cubicBezTo>
                <a:cubicBezTo>
                  <a:pt x="176101" y="826892"/>
                  <a:pt x="129176" y="985085"/>
                  <a:pt x="158016" y="831273"/>
                </a:cubicBezTo>
                <a:cubicBezTo>
                  <a:pt x="175954" y="735606"/>
                  <a:pt x="166904" y="806830"/>
                  <a:pt x="191267" y="739833"/>
                </a:cubicBezTo>
                <a:cubicBezTo>
                  <a:pt x="198161" y="720875"/>
                  <a:pt x="200400" y="700374"/>
                  <a:pt x="207892" y="681644"/>
                </a:cubicBezTo>
                <a:cubicBezTo>
                  <a:pt x="217096" y="658633"/>
                  <a:pt x="231380" y="637922"/>
                  <a:pt x="241143" y="615142"/>
                </a:cubicBezTo>
                <a:cubicBezTo>
                  <a:pt x="284613" y="513713"/>
                  <a:pt x="228714" y="613691"/>
                  <a:pt x="282707" y="523702"/>
                </a:cubicBezTo>
                <a:cubicBezTo>
                  <a:pt x="288249" y="504306"/>
                  <a:pt x="291840" y="484243"/>
                  <a:pt x="299332" y="465513"/>
                </a:cubicBezTo>
                <a:cubicBezTo>
                  <a:pt x="303042" y="456237"/>
                  <a:pt x="311490" y="449511"/>
                  <a:pt x="315958" y="440575"/>
                </a:cubicBezTo>
                <a:cubicBezTo>
                  <a:pt x="322631" y="427228"/>
                  <a:pt x="327864" y="413167"/>
                  <a:pt x="332583" y="399011"/>
                </a:cubicBezTo>
                <a:cubicBezTo>
                  <a:pt x="350668" y="344755"/>
                  <a:pt x="328617" y="384895"/>
                  <a:pt x="357521" y="324196"/>
                </a:cubicBezTo>
                <a:cubicBezTo>
                  <a:pt x="378832" y="279444"/>
                  <a:pt x="408348" y="238217"/>
                  <a:pt x="424023" y="191193"/>
                </a:cubicBezTo>
                <a:cubicBezTo>
                  <a:pt x="438392" y="148086"/>
                  <a:pt x="438423" y="135971"/>
                  <a:pt x="465587" y="99753"/>
                </a:cubicBezTo>
                <a:cubicBezTo>
                  <a:pt x="472641" y="90348"/>
                  <a:pt x="482212" y="83128"/>
                  <a:pt x="490525" y="74815"/>
                </a:cubicBezTo>
                <a:cubicBezTo>
                  <a:pt x="493296" y="66502"/>
                  <a:pt x="491995" y="55350"/>
                  <a:pt x="498838" y="49876"/>
                </a:cubicBezTo>
                <a:cubicBezTo>
                  <a:pt x="507759" y="42739"/>
                  <a:pt x="521169" y="44924"/>
                  <a:pt x="532089" y="41564"/>
                </a:cubicBezTo>
                <a:cubicBezTo>
                  <a:pt x="661505" y="1745"/>
                  <a:pt x="554902" y="24055"/>
                  <a:pt x="723281" y="0"/>
                </a:cubicBezTo>
                <a:lnTo>
                  <a:pt x="1005914" y="8313"/>
                </a:lnTo>
                <a:cubicBezTo>
                  <a:pt x="1025484" y="9268"/>
                  <a:pt x="1044617" y="14575"/>
                  <a:pt x="1064103" y="16626"/>
                </a:cubicBezTo>
                <a:cubicBezTo>
                  <a:pt x="1097286" y="20119"/>
                  <a:pt x="1130605" y="22167"/>
                  <a:pt x="1163856" y="24938"/>
                </a:cubicBezTo>
                <a:cubicBezTo>
                  <a:pt x="1507258" y="116512"/>
                  <a:pt x="1132361" y="23190"/>
                  <a:pt x="1363361" y="66502"/>
                </a:cubicBezTo>
                <a:cubicBezTo>
                  <a:pt x="1383188" y="70220"/>
                  <a:pt x="1401652" y="79811"/>
                  <a:pt x="1421550" y="83127"/>
                </a:cubicBezTo>
                <a:cubicBezTo>
                  <a:pt x="1451739" y="88159"/>
                  <a:pt x="1482547" y="88291"/>
                  <a:pt x="1512990" y="91440"/>
                </a:cubicBezTo>
                <a:cubicBezTo>
                  <a:pt x="1562907" y="96604"/>
                  <a:pt x="1613038" y="100319"/>
                  <a:pt x="1662620" y="108066"/>
                </a:cubicBezTo>
                <a:cubicBezTo>
                  <a:pt x="1701818" y="114191"/>
                  <a:pt x="1739864" y="126482"/>
                  <a:pt x="1778998" y="133004"/>
                </a:cubicBezTo>
                <a:cubicBezTo>
                  <a:pt x="1823069" y="140349"/>
                  <a:pt x="1867621" y="144469"/>
                  <a:pt x="1912001" y="149629"/>
                </a:cubicBezTo>
                <a:lnTo>
                  <a:pt x="2136445" y="174567"/>
                </a:lnTo>
                <a:cubicBezTo>
                  <a:pt x="2496033" y="259176"/>
                  <a:pt x="2101432" y="173657"/>
                  <a:pt x="2377514" y="216131"/>
                </a:cubicBezTo>
                <a:cubicBezTo>
                  <a:pt x="2416726" y="222164"/>
                  <a:pt x="2454758" y="234547"/>
                  <a:pt x="2493892" y="241069"/>
                </a:cubicBezTo>
                <a:cubicBezTo>
                  <a:pt x="2521361" y="245647"/>
                  <a:pt x="2549343" y="246307"/>
                  <a:pt x="2577020" y="249382"/>
                </a:cubicBezTo>
                <a:cubicBezTo>
                  <a:pt x="2599223" y="251849"/>
                  <a:pt x="2621354" y="254924"/>
                  <a:pt x="2643521" y="257695"/>
                </a:cubicBezTo>
                <a:cubicBezTo>
                  <a:pt x="2690627" y="252153"/>
                  <a:pt x="2738943" y="253042"/>
                  <a:pt x="2784838" y="241069"/>
                </a:cubicBezTo>
                <a:cubicBezTo>
                  <a:pt x="2828696" y="229628"/>
                  <a:pt x="2830895" y="199356"/>
                  <a:pt x="2867965" y="182880"/>
                </a:cubicBezTo>
                <a:cubicBezTo>
                  <a:pt x="2880876" y="177142"/>
                  <a:pt x="2895674" y="177338"/>
                  <a:pt x="2909529" y="174567"/>
                </a:cubicBezTo>
                <a:cubicBezTo>
                  <a:pt x="2919728" y="166408"/>
                  <a:pt x="2958383" y="133514"/>
                  <a:pt x="2976030" y="124691"/>
                </a:cubicBezTo>
                <a:cubicBezTo>
                  <a:pt x="2983868" y="120772"/>
                  <a:pt x="2993400" y="120793"/>
                  <a:pt x="3000969" y="116378"/>
                </a:cubicBezTo>
                <a:cubicBezTo>
                  <a:pt x="3026858" y="101276"/>
                  <a:pt x="3046706" y="73771"/>
                  <a:pt x="3075783" y="66502"/>
                </a:cubicBezTo>
                <a:cubicBezTo>
                  <a:pt x="3086867" y="63731"/>
                  <a:pt x="3098426" y="62432"/>
                  <a:pt x="3109034" y="58189"/>
                </a:cubicBezTo>
                <a:cubicBezTo>
                  <a:pt x="3126292" y="51286"/>
                  <a:pt x="3141276" y="39129"/>
                  <a:pt x="3158910" y="33251"/>
                </a:cubicBezTo>
                <a:cubicBezTo>
                  <a:pt x="3174900" y="27921"/>
                  <a:pt x="3192204" y="27953"/>
                  <a:pt x="3208787" y="24938"/>
                </a:cubicBezTo>
                <a:cubicBezTo>
                  <a:pt x="3247492" y="17901"/>
                  <a:pt x="3248013" y="17210"/>
                  <a:pt x="3283601" y="8313"/>
                </a:cubicBezTo>
                <a:cubicBezTo>
                  <a:pt x="3375041" y="11084"/>
                  <a:pt x="3466755" y="9029"/>
                  <a:pt x="3557921" y="16626"/>
                </a:cubicBezTo>
                <a:cubicBezTo>
                  <a:pt x="3567877" y="17456"/>
                  <a:pt x="3573924" y="28783"/>
                  <a:pt x="3582860" y="33251"/>
                </a:cubicBezTo>
                <a:cubicBezTo>
                  <a:pt x="3590697" y="37170"/>
                  <a:pt x="3599744" y="38112"/>
                  <a:pt x="3607798" y="41564"/>
                </a:cubicBezTo>
                <a:cubicBezTo>
                  <a:pt x="3679702" y="72380"/>
                  <a:pt x="3607503" y="47007"/>
                  <a:pt x="3665987" y="66502"/>
                </a:cubicBezTo>
                <a:cubicBezTo>
                  <a:pt x="3691673" y="92188"/>
                  <a:pt x="3694535" y="92699"/>
                  <a:pt x="3715863" y="124691"/>
                </a:cubicBezTo>
                <a:cubicBezTo>
                  <a:pt x="3742226" y="164237"/>
                  <a:pt x="3740801" y="150851"/>
                  <a:pt x="3740801" y="174567"/>
                </a:cubicBezTo>
                <a:lnTo>
                  <a:pt x="3765740" y="199506"/>
                </a:lnTo>
              </a:path>
            </a:pathLst>
          </a:cu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 rot="20472037">
            <a:off x="4521136" y="4067147"/>
            <a:ext cx="755335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0x10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 rot="20472037">
            <a:off x="2801839" y="643704"/>
            <a:ext cx="867545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0x200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7100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ko-KR" altLang="en-US" dirty="0">
                <a:solidFill>
                  <a:srgbClr val="C00000"/>
                </a:solidFill>
              </a:rPr>
              <a:t> 재정의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 err="1">
                <a:solidFill>
                  <a:srgbClr val="C00000"/>
                </a:solidFill>
              </a:rPr>
              <a:t>오버라이딩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Overriding)</a:t>
            </a:r>
          </a:p>
          <a:p>
            <a:pPr lvl="1">
              <a:defRPr/>
            </a:pPr>
            <a:r>
              <a:rPr lang="ko-KR" altLang="en-US" dirty="0"/>
              <a:t>부모 클래스의 </a:t>
            </a:r>
            <a:r>
              <a:rPr lang="ko-KR" altLang="en-US" dirty="0" err="1"/>
              <a:t>메소드가</a:t>
            </a:r>
            <a:r>
              <a:rPr lang="ko-KR" altLang="en-US" dirty="0"/>
              <a:t> 자식 클래스에서 사용하기에 부적합할 경우 자식 클래스에서 수정하여 사용</a:t>
            </a:r>
            <a:endParaRPr lang="en-US" altLang="ko-KR" sz="800" dirty="0"/>
          </a:p>
          <a:p>
            <a:pPr lvl="1">
              <a:defRPr/>
            </a:pPr>
            <a:r>
              <a:rPr lang="ko-KR" altLang="en-US" dirty="0" err="1"/>
              <a:t>메소드</a:t>
            </a:r>
            <a:r>
              <a:rPr lang="ko-KR" altLang="en-US" dirty="0"/>
              <a:t> 재정의 방법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부모 </a:t>
            </a:r>
            <a:r>
              <a:rPr lang="ko-KR" altLang="en-US" dirty="0" err="1"/>
              <a:t>메소드와</a:t>
            </a:r>
            <a:r>
              <a:rPr lang="ko-KR" altLang="en-US" dirty="0"/>
              <a:t> 동일한 </a:t>
            </a:r>
            <a:r>
              <a:rPr lang="ko-KR" altLang="en-US" dirty="0" err="1"/>
              <a:t>시그니처</a:t>
            </a:r>
            <a:r>
              <a:rPr lang="ko-KR" altLang="en-US" dirty="0"/>
              <a:t> 가져야 함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접근 제한 더 강하게 재정의할 수 없음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새로운 예외를 </a:t>
            </a:r>
            <a:r>
              <a:rPr lang="en-US" altLang="ko-KR" dirty="0"/>
              <a:t>throws </a:t>
            </a:r>
            <a:r>
              <a:rPr lang="ko-KR" altLang="en-US" dirty="0"/>
              <a:t>할</a:t>
            </a:r>
            <a:r>
              <a:rPr lang="en-US" altLang="ko-KR" dirty="0"/>
              <a:t> </a:t>
            </a:r>
            <a:r>
              <a:rPr lang="ko-KR" altLang="en-US" dirty="0"/>
              <a:t>수 없음</a:t>
            </a:r>
            <a:endParaRPr lang="en-US" altLang="ko-KR" dirty="0"/>
          </a:p>
          <a:p>
            <a:pPr>
              <a:defRPr/>
            </a:pPr>
            <a:endParaRPr lang="en-US" altLang="ko-KR" sz="800" dirty="0"/>
          </a:p>
          <a:p>
            <a:pPr lvl="1">
              <a:defRPr/>
            </a:pPr>
            <a:r>
              <a:rPr lang="ko-KR" altLang="en-US" dirty="0" err="1"/>
              <a:t>메소드가</a:t>
            </a:r>
            <a:r>
              <a:rPr lang="ko-KR" altLang="en-US" dirty="0"/>
              <a:t> 재정의될 경우 부모 객체 </a:t>
            </a:r>
            <a:r>
              <a:rPr lang="ko-KR" altLang="en-US" dirty="0" err="1"/>
              <a:t>메소드가</a:t>
            </a:r>
            <a:r>
              <a:rPr lang="ko-KR" altLang="en-US" dirty="0"/>
              <a:t> 숨겨지며</a:t>
            </a:r>
            <a:r>
              <a:rPr lang="en-US" altLang="ko-KR" dirty="0"/>
              <a:t>, </a:t>
            </a:r>
          </a:p>
          <a:p>
            <a:pPr marL="267891" lvl="1" indent="0">
              <a:buNone/>
              <a:defRPr/>
            </a:pPr>
            <a:r>
              <a:rPr lang="en-US" altLang="ko-KR" dirty="0"/>
              <a:t>   </a:t>
            </a:r>
            <a:r>
              <a:rPr lang="ko-KR" altLang="en-US" dirty="0"/>
              <a:t>자식 객체에서 </a:t>
            </a:r>
            <a:r>
              <a:rPr lang="ko-KR" altLang="en-US" dirty="0" err="1"/>
              <a:t>메소드</a:t>
            </a:r>
            <a:r>
              <a:rPr lang="ko-KR" altLang="en-US" dirty="0"/>
              <a:t> 호출하면 재정의된 자식 </a:t>
            </a:r>
            <a:r>
              <a:rPr lang="ko-KR" altLang="en-US" dirty="0" err="1"/>
              <a:t>메소드가</a:t>
            </a:r>
            <a:r>
              <a:rPr lang="ko-KR" altLang="en-US" dirty="0"/>
              <a:t> 호출됨</a:t>
            </a:r>
            <a:endParaRPr lang="en-US" altLang="ko-KR" dirty="0"/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메소드 재정의</a:t>
            </a: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878557"/>
            <a:ext cx="6248401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338343"/>
      </p:ext>
    </p:extLst>
  </p:cSld>
  <p:clrMapOvr>
    <a:masterClrMapping/>
  </p:clrMapOvr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20359</TotalTime>
  <Words>1520</Words>
  <Application>Microsoft Office PowerPoint</Application>
  <PresentationFormat>화면 슬라이드 쇼(4:3)</PresentationFormat>
  <Paragraphs>366</Paragraphs>
  <Slides>77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4" baseType="lpstr">
      <vt:lpstr>Arial</vt:lpstr>
      <vt:lpstr>나눔스퀘어OTF</vt:lpstr>
      <vt:lpstr>돋움</vt:lpstr>
      <vt:lpstr>HY견고딕</vt:lpstr>
      <vt:lpstr>Wingdings</vt:lpstr>
      <vt:lpstr>맑은 고딕</vt:lpstr>
      <vt:lpstr>5_디자인 사용자 지정</vt:lpstr>
      <vt:lpstr>07-1. 상속 </vt:lpstr>
      <vt:lpstr>목차</vt:lpstr>
      <vt:lpstr>시작하기 전에</vt:lpstr>
      <vt:lpstr>클래스 상속</vt:lpstr>
      <vt:lpstr>클래스 상속</vt:lpstr>
      <vt:lpstr>클래스 상속</vt:lpstr>
      <vt:lpstr>부모 생성자 호출</vt:lpstr>
      <vt:lpstr>부모 생성자 호출</vt:lpstr>
      <vt:lpstr>메소드 재정의</vt:lpstr>
      <vt:lpstr>메소드 재정의</vt:lpstr>
      <vt:lpstr>메소드 재정의</vt:lpstr>
      <vt:lpstr>메소드 재정의</vt:lpstr>
      <vt:lpstr>final 클래스와 final 메소드</vt:lpstr>
      <vt:lpstr>final 클래스와 final 메소드</vt:lpstr>
      <vt:lpstr>final 클래스와 final 메소드</vt:lpstr>
      <vt:lpstr>키워드로 끝내는 핵심 포인트 </vt:lpstr>
      <vt:lpstr>07-2. 타입 변환과 다형성</vt:lpstr>
      <vt:lpstr>목차</vt:lpstr>
      <vt:lpstr>시작하기 전에</vt:lpstr>
      <vt:lpstr>자동 타입 변환</vt:lpstr>
      <vt:lpstr>자동 타입 변환</vt:lpstr>
      <vt:lpstr>자동 타입 변환</vt:lpstr>
      <vt:lpstr>자동 타입 변환</vt:lpstr>
      <vt:lpstr>자동 타입 변환</vt:lpstr>
      <vt:lpstr>필드의 다형성</vt:lpstr>
      <vt:lpstr>필드의 다형성</vt:lpstr>
      <vt:lpstr>필드의 다형성</vt:lpstr>
      <vt:lpstr>필드의 다형성</vt:lpstr>
      <vt:lpstr>매개 변수의 다형성</vt:lpstr>
      <vt:lpstr>매개 변수의 다형성</vt:lpstr>
      <vt:lpstr>강제 타입 변환</vt:lpstr>
      <vt:lpstr>강제 타입 변환</vt:lpstr>
      <vt:lpstr>객체 타입 확인</vt:lpstr>
      <vt:lpstr>객체 타입 확인</vt:lpstr>
      <vt:lpstr>키워드로 끝내는 핵심 포인트 </vt:lpstr>
      <vt:lpstr>07-3. 추상 클래스</vt:lpstr>
      <vt:lpstr>목차</vt:lpstr>
      <vt:lpstr>시작하기 전에</vt:lpstr>
      <vt:lpstr>추상 클래스의 용도</vt:lpstr>
      <vt:lpstr>추상 클래스 선언</vt:lpstr>
      <vt:lpstr>추상 클래스 선언</vt:lpstr>
      <vt:lpstr>추상 메소드와 재정의</vt:lpstr>
      <vt:lpstr>추상 메소드와 재정의</vt:lpstr>
      <vt:lpstr>키워드로 끝내는 핵심 포인트 </vt:lpstr>
      <vt:lpstr>08-1. 인터페이스</vt:lpstr>
      <vt:lpstr>목차</vt:lpstr>
      <vt:lpstr>시작하기 전에</vt:lpstr>
      <vt:lpstr>인터페이스 선언</vt:lpstr>
      <vt:lpstr>인터페이스 선언</vt:lpstr>
      <vt:lpstr>인터페이스 선언</vt:lpstr>
      <vt:lpstr>인터페이스 선언</vt:lpstr>
      <vt:lpstr>인터페이스 선언</vt:lpstr>
      <vt:lpstr>인터페이스 구현</vt:lpstr>
      <vt:lpstr>인터페이스 구현</vt:lpstr>
      <vt:lpstr>인터페이스 구현</vt:lpstr>
      <vt:lpstr>인터페이스 구현</vt:lpstr>
      <vt:lpstr>인터페이스 구현</vt:lpstr>
      <vt:lpstr>인터페이스 구현</vt:lpstr>
      <vt:lpstr>인터페이스 구현</vt:lpstr>
      <vt:lpstr>인터페이스 사용</vt:lpstr>
      <vt:lpstr>인터페이스 사용</vt:lpstr>
      <vt:lpstr>키워드로 끝내는 핵심 포인트 </vt:lpstr>
      <vt:lpstr>08-2. 타입 변환과 다형성</vt:lpstr>
      <vt:lpstr>목차</vt:lpstr>
      <vt:lpstr>시작하기 전에</vt:lpstr>
      <vt:lpstr>자동 타입 변환</vt:lpstr>
      <vt:lpstr>필드의 다형성</vt:lpstr>
      <vt:lpstr>필드의 다형성</vt:lpstr>
      <vt:lpstr>매개 변수의 다형성</vt:lpstr>
      <vt:lpstr>매개 변수의 다형성</vt:lpstr>
      <vt:lpstr>강제 타입 변환</vt:lpstr>
      <vt:lpstr>강제 타입 변환</vt:lpstr>
      <vt:lpstr>객체 타입 확인</vt:lpstr>
      <vt:lpstr>객체 타입 확인</vt:lpstr>
      <vt:lpstr>인터페이스 상속</vt:lpstr>
      <vt:lpstr>인터페이스 상속</vt:lpstr>
      <vt:lpstr>키워드로 끝내는 핵심 포인트 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user</cp:lastModifiedBy>
  <cp:revision>2884</cp:revision>
  <dcterms:created xsi:type="dcterms:W3CDTF">2004-07-21T02:43:03Z</dcterms:created>
  <dcterms:modified xsi:type="dcterms:W3CDTF">2021-08-13T03:59:34Z</dcterms:modified>
</cp:coreProperties>
</file>